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7" r:id="rId1"/>
  </p:sldMasterIdLst>
  <p:notesMasterIdLst>
    <p:notesMasterId r:id="rId25"/>
  </p:notesMasterIdLst>
  <p:sldIdLst>
    <p:sldId id="256" r:id="rId2"/>
    <p:sldId id="258" r:id="rId3"/>
    <p:sldId id="259" r:id="rId4"/>
    <p:sldId id="260" r:id="rId5"/>
    <p:sldId id="261" r:id="rId6"/>
    <p:sldId id="263" r:id="rId7"/>
    <p:sldId id="264" r:id="rId8"/>
    <p:sldId id="265" r:id="rId9"/>
    <p:sldId id="267" r:id="rId10"/>
    <p:sldId id="268" r:id="rId11"/>
    <p:sldId id="269" r:id="rId12"/>
    <p:sldId id="270" r:id="rId13"/>
    <p:sldId id="271" r:id="rId14"/>
    <p:sldId id="272" r:id="rId15"/>
    <p:sldId id="273" r:id="rId16"/>
    <p:sldId id="274" r:id="rId17"/>
    <p:sldId id="275" r:id="rId18"/>
    <p:sldId id="276" r:id="rId19"/>
    <p:sldId id="277" r:id="rId20"/>
    <p:sldId id="279" r:id="rId21"/>
    <p:sldId id="280" r:id="rId22"/>
    <p:sldId id="281" r:id="rId23"/>
    <p:sldId id="282" r:id="rId24"/>
  </p:sldIdLst>
  <p:sldSz cx="9144000" cy="5143500" type="screen16x9"/>
  <p:notesSz cx="6858000" cy="9144000"/>
  <p:embeddedFontLst>
    <p:embeddedFont>
      <p:font typeface="Segoe UI Black" panose="020B0A02040204020203" pitchFamily="34" charset="0"/>
      <p:bold r:id="rId26"/>
      <p:boldItalic r:id="rId27"/>
    </p:embeddedFont>
    <p:embeddedFont>
      <p:font typeface="Sitka Small Semibold" pitchFamily="2" charset="0"/>
      <p:bold r:id="rId28"/>
      <p:boldItalic r:id="rId29"/>
    </p:embeddedFont>
    <p:embeddedFont>
      <p:font typeface="Titillium Web" panose="00000500000000000000" pitchFamily="2" charset="0"/>
      <p:regular r:id="rId30"/>
      <p:bold r:id="rId31"/>
      <p:italic r:id="rId32"/>
      <p:boldItalic r:id="rId33"/>
    </p:embeddedFont>
    <p:embeddedFont>
      <p:font typeface="Titillium Web Light" panose="00000400000000000000" pitchFamily="2" charset="0"/>
      <p:regular r:id="rId34"/>
      <p:bold r:id="rId35"/>
      <p:italic r:id="rId36"/>
      <p:boldItalic r:id="rId3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BDED31F-4C28-4180-97D3-87A74C8CC402}">
  <a:tblStyle styleId="{EBDED31F-4C28-4180-97D3-87A74C8CC402}"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D93F4AB4-FE6C-4C75-8DE0-3188A6091243}"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C2FFA5D-87B4-456A-9821-1D502468CF0F}" styleName="Style à thème 1 - Accentuation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3741" autoAdjust="0"/>
  </p:normalViewPr>
  <p:slideViewPr>
    <p:cSldViewPr snapToGrid="0">
      <p:cViewPr varScale="1">
        <p:scale>
          <a:sx n="82" d="100"/>
          <a:sy n="82" d="100"/>
        </p:scale>
        <p:origin x="844"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5f391192_0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35f391192_0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35ed75ccf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35ed75ccf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35ed75ccf_0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35ed75ccf_0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5ed75ccf_0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5ed75ccf_0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35ed75ccf_0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35ed75ccf_0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5ed75ccf_0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5ed75ccf_0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35ed75ccf_0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35ed75ccf_0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35ed75ccf_0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35ed75ccf_0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d61b76370e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d61b76370e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d61b76370e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d61b76370e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35f391192_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35f391192_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 name="Google Shape;111;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35f391192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35f391192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35f391192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35f391192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pic>
        <p:nvPicPr>
          <p:cNvPr id="10" name="Google Shape;10;p2"/>
          <p:cNvPicPr preferRelativeResize="0"/>
          <p:nvPr/>
        </p:nvPicPr>
        <p:blipFill>
          <a:blip r:embed="rId2">
            <a:alphaModFix/>
          </a:blip>
          <a:stretch>
            <a:fillRect/>
          </a:stretch>
        </p:blipFill>
        <p:spPr>
          <a:xfrm>
            <a:off x="0" y="0"/>
            <a:ext cx="9144000" cy="5143500"/>
          </a:xfrm>
          <a:prstGeom prst="rect">
            <a:avLst/>
          </a:prstGeom>
          <a:noFill/>
          <a:ln>
            <a:noFill/>
          </a:ln>
        </p:spPr>
      </p:pic>
      <p:sp>
        <p:nvSpPr>
          <p:cNvPr id="11" name="Google Shape;11;p2"/>
          <p:cNvSpPr txBox="1">
            <a:spLocks noGrp="1"/>
          </p:cNvSpPr>
          <p:nvPr>
            <p:ph type="ctrTitle"/>
          </p:nvPr>
        </p:nvSpPr>
        <p:spPr>
          <a:xfrm>
            <a:off x="685800" y="743850"/>
            <a:ext cx="5796900" cy="1159800"/>
          </a:xfrm>
          <a:prstGeom prst="rect">
            <a:avLst/>
          </a:prstGeom>
        </p:spPr>
        <p:txBody>
          <a:bodyPr spcFirstLastPara="1" wrap="square" lIns="0" tIns="0" rIns="0" bIns="0" anchor="t" anchorCtr="0">
            <a:noAutofit/>
          </a:bodyPr>
          <a:lstStyle>
            <a:lvl1pPr lvl="0">
              <a:spcBef>
                <a:spcPts val="0"/>
              </a:spcBef>
              <a:spcAft>
                <a:spcPts val="0"/>
              </a:spcAft>
              <a:buSzPts val="6000"/>
              <a:buNone/>
              <a:defRPr sz="6000"/>
            </a:lvl1pPr>
            <a:lvl2pPr lvl="1">
              <a:spcBef>
                <a:spcPts val="0"/>
              </a:spcBef>
              <a:spcAft>
                <a:spcPts val="0"/>
              </a:spcAft>
              <a:buSzPts val="6000"/>
              <a:buNone/>
              <a:defRPr sz="6000"/>
            </a:lvl2pPr>
            <a:lvl3pPr lvl="2">
              <a:spcBef>
                <a:spcPts val="0"/>
              </a:spcBef>
              <a:spcAft>
                <a:spcPts val="0"/>
              </a:spcAft>
              <a:buSzPts val="6000"/>
              <a:buNone/>
              <a:defRPr sz="6000"/>
            </a:lvl3pPr>
            <a:lvl4pPr lvl="3">
              <a:spcBef>
                <a:spcPts val="0"/>
              </a:spcBef>
              <a:spcAft>
                <a:spcPts val="0"/>
              </a:spcAft>
              <a:buSzPts val="6000"/>
              <a:buNone/>
              <a:defRPr sz="6000"/>
            </a:lvl4pPr>
            <a:lvl5pPr lvl="4">
              <a:spcBef>
                <a:spcPts val="0"/>
              </a:spcBef>
              <a:spcAft>
                <a:spcPts val="0"/>
              </a:spcAft>
              <a:buSzPts val="6000"/>
              <a:buNone/>
              <a:defRPr sz="6000"/>
            </a:lvl5pPr>
            <a:lvl6pPr lvl="5">
              <a:spcBef>
                <a:spcPts val="0"/>
              </a:spcBef>
              <a:spcAft>
                <a:spcPts val="0"/>
              </a:spcAft>
              <a:buSzPts val="6000"/>
              <a:buNone/>
              <a:defRPr sz="6000"/>
            </a:lvl6pPr>
            <a:lvl7pPr lvl="6">
              <a:spcBef>
                <a:spcPts val="0"/>
              </a:spcBef>
              <a:spcAft>
                <a:spcPts val="0"/>
              </a:spcAft>
              <a:buSzPts val="6000"/>
              <a:buNone/>
              <a:defRPr sz="6000"/>
            </a:lvl7pPr>
            <a:lvl8pPr lvl="7">
              <a:spcBef>
                <a:spcPts val="0"/>
              </a:spcBef>
              <a:spcAft>
                <a:spcPts val="0"/>
              </a:spcAft>
              <a:buSzPts val="6000"/>
              <a:buNone/>
              <a:defRPr sz="6000"/>
            </a:lvl8pPr>
            <a:lvl9pPr lvl="8">
              <a:spcBef>
                <a:spcPts val="0"/>
              </a:spcBef>
              <a:spcAft>
                <a:spcPts val="0"/>
              </a:spcAft>
              <a:buSzPts val="6000"/>
              <a:buNone/>
              <a:defRPr sz="6000"/>
            </a:lvl9pPr>
          </a:lstStyle>
          <a:p>
            <a:endParaRPr/>
          </a:p>
        </p:txBody>
      </p:sp>
    </p:spTree>
  </p:cSld>
  <p:clrMapOvr>
    <a:masterClrMapping/>
  </p:clrMapOvr>
  <mc:AlternateContent xmlns:mc="http://schemas.openxmlformats.org/markup-compatibility/2006">
    <mc:Choice xmlns:p14="http://schemas.microsoft.com/office/powerpoint/2010/main" Requires="p14">
      <p:transition spd="slow" p14:dur="2000">
        <p14:honeycomb/>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pic>
        <p:nvPicPr>
          <p:cNvPr id="13" name="Google Shape;13;p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4" name="Google Shape;14;p3"/>
          <p:cNvSpPr txBox="1">
            <a:spLocks noGrp="1"/>
          </p:cNvSpPr>
          <p:nvPr>
            <p:ph type="ctrTitle"/>
          </p:nvPr>
        </p:nvSpPr>
        <p:spPr>
          <a:xfrm>
            <a:off x="685800" y="973750"/>
            <a:ext cx="5796900" cy="1159800"/>
          </a:xfrm>
          <a:prstGeom prst="rect">
            <a:avLst/>
          </a:prstGeom>
        </p:spPr>
        <p:txBody>
          <a:bodyPr spcFirstLastPara="1" wrap="square" lIns="0" tIns="0" rIns="0" bIns="0"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5" name="Google Shape;15;p3"/>
          <p:cNvSpPr txBox="1">
            <a:spLocks noGrp="1"/>
          </p:cNvSpPr>
          <p:nvPr>
            <p:ph type="subTitle" idx="1"/>
          </p:nvPr>
        </p:nvSpPr>
        <p:spPr>
          <a:xfrm>
            <a:off x="685800" y="2230450"/>
            <a:ext cx="5796900" cy="465300"/>
          </a:xfrm>
          <a:prstGeom prst="rect">
            <a:avLst/>
          </a:prstGeom>
        </p:spPr>
        <p:txBody>
          <a:bodyPr spcFirstLastPara="1" wrap="square" lIns="0" tIns="0" rIns="0" bIns="0" anchor="t" anchorCtr="0">
            <a:noAutofit/>
          </a:bodyPr>
          <a:lstStyle>
            <a:lvl1pPr lvl="0" rtl="0">
              <a:spcBef>
                <a:spcPts val="0"/>
              </a:spcBef>
              <a:spcAft>
                <a:spcPts val="0"/>
              </a:spcAft>
              <a:buSzPts val="2400"/>
              <a:buNone/>
              <a:defRPr sz="2400"/>
            </a:lvl1pPr>
            <a:lvl2pPr lvl="1" rtl="0">
              <a:spcBef>
                <a:spcPts val="0"/>
              </a:spcBef>
              <a:spcAft>
                <a:spcPts val="0"/>
              </a:spcAft>
              <a:buSzPts val="2400"/>
              <a:buNone/>
              <a:defRPr/>
            </a:lvl2pPr>
            <a:lvl3pPr lvl="2" rtl="0">
              <a:spcBef>
                <a:spcPts val="0"/>
              </a:spcBef>
              <a:spcAft>
                <a:spcPts val="0"/>
              </a:spcAft>
              <a:buSzPts val="2400"/>
              <a:buNone/>
              <a:defRPr/>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mc:AlternateContent xmlns:mc="http://schemas.openxmlformats.org/markup-compatibility/2006">
    <mc:Choice xmlns:p14="http://schemas.microsoft.com/office/powerpoint/2010/main" Requires="p14">
      <p:transition spd="slow" p14:dur="2000">
        <p14:honeycomb/>
      </p:transition>
    </mc:Choice>
    <mc:Fallback>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16"/>
        <p:cNvGrpSpPr/>
        <p:nvPr/>
      </p:nvGrpSpPr>
      <p:grpSpPr>
        <a:xfrm>
          <a:off x="0" y="0"/>
          <a:ext cx="0" cy="0"/>
          <a:chOff x="0" y="0"/>
          <a:chExt cx="0" cy="0"/>
        </a:xfrm>
      </p:grpSpPr>
      <p:pic>
        <p:nvPicPr>
          <p:cNvPr id="17" name="Google Shape;17;p4"/>
          <p:cNvPicPr preferRelativeResize="0"/>
          <p:nvPr/>
        </p:nvPicPr>
        <p:blipFill>
          <a:blip r:embed="rId2">
            <a:alphaModFix/>
          </a:blip>
          <a:stretch>
            <a:fillRect/>
          </a:stretch>
        </p:blipFill>
        <p:spPr>
          <a:xfrm>
            <a:off x="0" y="0"/>
            <a:ext cx="9144000" cy="5143500"/>
          </a:xfrm>
          <a:prstGeom prst="rect">
            <a:avLst/>
          </a:prstGeom>
          <a:noFill/>
          <a:ln>
            <a:noFill/>
          </a:ln>
        </p:spPr>
      </p:pic>
      <p:sp>
        <p:nvSpPr>
          <p:cNvPr id="18" name="Google Shape;18;p4"/>
          <p:cNvSpPr txBox="1">
            <a:spLocks noGrp="1"/>
          </p:cNvSpPr>
          <p:nvPr>
            <p:ph type="body" idx="1"/>
          </p:nvPr>
        </p:nvSpPr>
        <p:spPr>
          <a:xfrm>
            <a:off x="1318775" y="1036050"/>
            <a:ext cx="5163900" cy="3660900"/>
          </a:xfrm>
          <a:prstGeom prst="rect">
            <a:avLst/>
          </a:prstGeom>
        </p:spPr>
        <p:txBody>
          <a:bodyPr spcFirstLastPara="1" wrap="square" lIns="0" tIns="0" rIns="0" bIns="0" anchor="t" anchorCtr="0">
            <a:noAutofit/>
          </a:bodyPr>
          <a:lstStyle>
            <a:lvl1pPr marL="457200" lvl="0" indent="-444500" rtl="0">
              <a:spcBef>
                <a:spcPts val="600"/>
              </a:spcBef>
              <a:spcAft>
                <a:spcPts val="0"/>
              </a:spcAft>
              <a:buSzPts val="3400"/>
              <a:buChar char="▰"/>
              <a:defRPr sz="3400"/>
            </a:lvl1pPr>
            <a:lvl2pPr marL="914400" lvl="1" indent="-444500" rtl="0">
              <a:spcBef>
                <a:spcPts val="0"/>
              </a:spcBef>
              <a:spcAft>
                <a:spcPts val="0"/>
              </a:spcAft>
              <a:buSzPts val="3400"/>
              <a:buChar char="○"/>
              <a:defRPr sz="3400"/>
            </a:lvl2pPr>
            <a:lvl3pPr marL="1371600" lvl="2" indent="-444500" rtl="0">
              <a:spcBef>
                <a:spcPts val="0"/>
              </a:spcBef>
              <a:spcAft>
                <a:spcPts val="0"/>
              </a:spcAft>
              <a:buSzPts val="3400"/>
              <a:buChar char="■"/>
              <a:defRPr sz="3400"/>
            </a:lvl3pPr>
            <a:lvl4pPr marL="1828800" lvl="3" indent="-444500" rtl="0">
              <a:spcBef>
                <a:spcPts val="0"/>
              </a:spcBef>
              <a:spcAft>
                <a:spcPts val="0"/>
              </a:spcAft>
              <a:buSzPts val="3400"/>
              <a:buChar char="●"/>
              <a:defRPr sz="3400"/>
            </a:lvl4pPr>
            <a:lvl5pPr marL="2286000" lvl="4" indent="-444500" rtl="0">
              <a:spcBef>
                <a:spcPts val="0"/>
              </a:spcBef>
              <a:spcAft>
                <a:spcPts val="0"/>
              </a:spcAft>
              <a:buSzPts val="3400"/>
              <a:buChar char="○"/>
              <a:defRPr sz="3400"/>
            </a:lvl5pPr>
            <a:lvl6pPr marL="2743200" lvl="5" indent="-444500" rtl="0">
              <a:spcBef>
                <a:spcPts val="0"/>
              </a:spcBef>
              <a:spcAft>
                <a:spcPts val="0"/>
              </a:spcAft>
              <a:buSzPts val="3400"/>
              <a:buChar char="■"/>
              <a:defRPr sz="3400"/>
            </a:lvl6pPr>
            <a:lvl7pPr marL="3200400" lvl="6" indent="-444500" rtl="0">
              <a:spcBef>
                <a:spcPts val="0"/>
              </a:spcBef>
              <a:spcAft>
                <a:spcPts val="0"/>
              </a:spcAft>
              <a:buSzPts val="3400"/>
              <a:buChar char="●"/>
              <a:defRPr sz="3400"/>
            </a:lvl7pPr>
            <a:lvl8pPr marL="3657600" lvl="7" indent="-444500" rtl="0">
              <a:spcBef>
                <a:spcPts val="0"/>
              </a:spcBef>
              <a:spcAft>
                <a:spcPts val="0"/>
              </a:spcAft>
              <a:buSzPts val="3400"/>
              <a:buChar char="○"/>
              <a:defRPr sz="3400"/>
            </a:lvl8pPr>
            <a:lvl9pPr marL="4114800" lvl="8" indent="-444500">
              <a:spcBef>
                <a:spcPts val="0"/>
              </a:spcBef>
              <a:spcAft>
                <a:spcPts val="0"/>
              </a:spcAft>
              <a:buSzPts val="3400"/>
              <a:buChar char="■"/>
              <a:defRPr sz="3400"/>
            </a:lvl9pPr>
          </a:lstStyle>
          <a:p>
            <a:endParaRPr/>
          </a:p>
        </p:txBody>
      </p:sp>
      <p:sp>
        <p:nvSpPr>
          <p:cNvPr id="19" name="Google Shape;19;p4"/>
          <p:cNvSpPr txBox="1"/>
          <p:nvPr/>
        </p:nvSpPr>
        <p:spPr>
          <a:xfrm>
            <a:off x="604350" y="627175"/>
            <a:ext cx="870900" cy="653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9600" b="1">
                <a:solidFill>
                  <a:srgbClr val="7DFFB1"/>
                </a:solidFill>
                <a:latin typeface="Titillium Web"/>
                <a:ea typeface="Titillium Web"/>
                <a:cs typeface="Titillium Web"/>
                <a:sym typeface="Titillium Web"/>
              </a:rPr>
              <a:t>“</a:t>
            </a:r>
            <a:endParaRPr sz="9600" b="1">
              <a:solidFill>
                <a:srgbClr val="7DFFB1"/>
              </a:solidFill>
              <a:latin typeface="Titillium Web"/>
              <a:ea typeface="Titillium Web"/>
              <a:cs typeface="Titillium Web"/>
              <a:sym typeface="Titillium Web"/>
            </a:endParaRPr>
          </a:p>
        </p:txBody>
      </p:sp>
      <p:sp>
        <p:nvSpPr>
          <p:cNvPr id="20" name="Google Shape;20;p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mc:AlternateContent xmlns:mc="http://schemas.openxmlformats.org/markup-compatibility/2006">
    <mc:Choice xmlns:p14="http://schemas.microsoft.com/office/powerpoint/2010/main" Requires="p14">
      <p:transition spd="slow" p14:dur="2000">
        <p14:honeycomb/>
      </p:transition>
    </mc:Choice>
    <mc:Fallback>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21"/>
        <p:cNvGrpSpPr/>
        <p:nvPr/>
      </p:nvGrpSpPr>
      <p:grpSpPr>
        <a:xfrm>
          <a:off x="0" y="0"/>
          <a:ext cx="0" cy="0"/>
          <a:chOff x="0" y="0"/>
          <a:chExt cx="0" cy="0"/>
        </a:xfrm>
      </p:grpSpPr>
      <p:pic>
        <p:nvPicPr>
          <p:cNvPr id="22" name="Google Shape;22;p5"/>
          <p:cNvPicPr preferRelativeResize="0"/>
          <p:nvPr/>
        </p:nvPicPr>
        <p:blipFill>
          <a:blip r:embed="rId2">
            <a:alphaModFix/>
          </a:blip>
          <a:stretch>
            <a:fillRect/>
          </a:stretch>
        </p:blipFill>
        <p:spPr>
          <a:xfrm>
            <a:off x="0" y="0"/>
            <a:ext cx="9144000" cy="5143500"/>
          </a:xfrm>
          <a:prstGeom prst="rect">
            <a:avLst/>
          </a:prstGeom>
          <a:noFill/>
          <a:ln>
            <a:noFill/>
          </a:ln>
        </p:spPr>
      </p:pic>
      <p:sp>
        <p:nvSpPr>
          <p:cNvPr id="23" name="Google Shape;23;p5"/>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4" name="Google Shape;24;p5"/>
          <p:cNvSpPr txBox="1">
            <a:spLocks noGrp="1"/>
          </p:cNvSpPr>
          <p:nvPr>
            <p:ph type="body" idx="1"/>
          </p:nvPr>
        </p:nvSpPr>
        <p:spPr>
          <a:xfrm>
            <a:off x="457200" y="1428748"/>
            <a:ext cx="6025500" cy="3148800"/>
          </a:xfrm>
          <a:prstGeom prst="rect">
            <a:avLst/>
          </a:prstGeom>
        </p:spPr>
        <p:txBody>
          <a:bodyPr spcFirstLastPara="1" wrap="square" lIns="0" tIns="0" rIns="0" bIns="0"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25" name="Google Shape;25;p5"/>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mc:AlternateContent xmlns:mc="http://schemas.openxmlformats.org/markup-compatibility/2006">
    <mc:Choice xmlns:p14="http://schemas.microsoft.com/office/powerpoint/2010/main" Requires="p14">
      <p:transition spd="slow" p14:dur="2000">
        <p14:honeycomb/>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26"/>
        <p:cNvGrpSpPr/>
        <p:nvPr/>
      </p:nvGrpSpPr>
      <p:grpSpPr>
        <a:xfrm>
          <a:off x="0" y="0"/>
          <a:ext cx="0" cy="0"/>
          <a:chOff x="0" y="0"/>
          <a:chExt cx="0" cy="0"/>
        </a:xfrm>
      </p:grpSpPr>
      <p:pic>
        <p:nvPicPr>
          <p:cNvPr id="27" name="Google Shape;27;p6"/>
          <p:cNvPicPr preferRelativeResize="0"/>
          <p:nvPr/>
        </p:nvPicPr>
        <p:blipFill>
          <a:blip r:embed="rId2">
            <a:alphaModFix/>
          </a:blip>
          <a:stretch>
            <a:fillRect/>
          </a:stretch>
        </p:blipFill>
        <p:spPr>
          <a:xfrm>
            <a:off x="0" y="0"/>
            <a:ext cx="9144000" cy="5143500"/>
          </a:xfrm>
          <a:prstGeom prst="rect">
            <a:avLst/>
          </a:prstGeom>
          <a:noFill/>
          <a:ln>
            <a:noFill/>
          </a:ln>
        </p:spPr>
      </p:pic>
      <p:sp>
        <p:nvSpPr>
          <p:cNvPr id="28" name="Google Shape;28;p6"/>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9" name="Google Shape;29;p6"/>
          <p:cNvSpPr txBox="1">
            <a:spLocks noGrp="1"/>
          </p:cNvSpPr>
          <p:nvPr>
            <p:ph type="body" idx="1"/>
          </p:nvPr>
        </p:nvSpPr>
        <p:spPr>
          <a:xfrm>
            <a:off x="457200" y="1428750"/>
            <a:ext cx="2924700" cy="31536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0" name="Google Shape;30;p6"/>
          <p:cNvSpPr txBox="1">
            <a:spLocks noGrp="1"/>
          </p:cNvSpPr>
          <p:nvPr>
            <p:ph type="body" idx="2"/>
          </p:nvPr>
        </p:nvSpPr>
        <p:spPr>
          <a:xfrm>
            <a:off x="3558095" y="1428750"/>
            <a:ext cx="2924700" cy="3153600"/>
          </a:xfrm>
          <a:prstGeom prst="rect">
            <a:avLst/>
          </a:prstGeom>
        </p:spPr>
        <p:txBody>
          <a:bodyPr spcFirstLastPara="1" wrap="square" lIns="0" tIns="0" rIns="0" bIns="0"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endParaRPr/>
          </a:p>
        </p:txBody>
      </p:sp>
      <p:sp>
        <p:nvSpPr>
          <p:cNvPr id="31" name="Google Shape;31;p6"/>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mc:AlternateContent xmlns:mc="http://schemas.openxmlformats.org/markup-compatibility/2006">
    <mc:Choice xmlns:p14="http://schemas.microsoft.com/office/powerpoint/2010/main" Requires="p14">
      <p:transition spd="slow" p14:dur="2000">
        <p14:honeycomb/>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32"/>
        <p:cNvGrpSpPr/>
        <p:nvPr/>
      </p:nvGrpSpPr>
      <p:grpSpPr>
        <a:xfrm>
          <a:off x="0" y="0"/>
          <a:ext cx="0" cy="0"/>
          <a:chOff x="0" y="0"/>
          <a:chExt cx="0" cy="0"/>
        </a:xfrm>
      </p:grpSpPr>
      <p:pic>
        <p:nvPicPr>
          <p:cNvPr id="33" name="Google Shape;33;p7"/>
          <p:cNvPicPr preferRelativeResize="0"/>
          <p:nvPr/>
        </p:nvPicPr>
        <p:blipFill>
          <a:blip r:embed="rId2">
            <a:alphaModFix/>
          </a:blip>
          <a:stretch>
            <a:fillRect/>
          </a:stretch>
        </p:blipFill>
        <p:spPr>
          <a:xfrm>
            <a:off x="0" y="0"/>
            <a:ext cx="9144000" cy="5143500"/>
          </a:xfrm>
          <a:prstGeom prst="rect">
            <a:avLst/>
          </a:prstGeom>
          <a:noFill/>
          <a:ln>
            <a:noFill/>
          </a:ln>
        </p:spPr>
      </p:pic>
      <p:sp>
        <p:nvSpPr>
          <p:cNvPr id="34" name="Google Shape;34;p7"/>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35" name="Google Shape;35;p7"/>
          <p:cNvSpPr txBox="1">
            <a:spLocks noGrp="1"/>
          </p:cNvSpPr>
          <p:nvPr>
            <p:ph type="body" idx="1"/>
          </p:nvPr>
        </p:nvSpPr>
        <p:spPr>
          <a:xfrm>
            <a:off x="457200" y="1428750"/>
            <a:ext cx="1851600" cy="3321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6" name="Google Shape;36;p7"/>
          <p:cNvSpPr txBox="1">
            <a:spLocks noGrp="1"/>
          </p:cNvSpPr>
          <p:nvPr>
            <p:ph type="body" idx="2"/>
          </p:nvPr>
        </p:nvSpPr>
        <p:spPr>
          <a:xfrm>
            <a:off x="2544155" y="1428750"/>
            <a:ext cx="1851600" cy="3321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7" name="Google Shape;37;p7"/>
          <p:cNvSpPr txBox="1">
            <a:spLocks noGrp="1"/>
          </p:cNvSpPr>
          <p:nvPr>
            <p:ph type="body" idx="3"/>
          </p:nvPr>
        </p:nvSpPr>
        <p:spPr>
          <a:xfrm>
            <a:off x="4631111" y="1428750"/>
            <a:ext cx="1851600" cy="3321000"/>
          </a:xfrm>
          <a:prstGeom prst="rect">
            <a:avLst/>
          </a:prstGeom>
        </p:spPr>
        <p:txBody>
          <a:bodyPr spcFirstLastPara="1" wrap="square" lIns="0" tIns="0" rIns="0" bIns="0"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38" name="Google Shape;38;p7"/>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mc:AlternateContent xmlns:mc="http://schemas.openxmlformats.org/markup-compatibility/2006">
    <mc:Choice xmlns:p14="http://schemas.microsoft.com/office/powerpoint/2010/main" Requires="p14">
      <p:transition spd="slow" p14:dur="2000">
        <p14:honeycomb/>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
        <p:cNvGrpSpPr/>
        <p:nvPr/>
      </p:nvGrpSpPr>
      <p:grpSpPr>
        <a:xfrm>
          <a:off x="0" y="0"/>
          <a:ext cx="0" cy="0"/>
          <a:chOff x="0" y="0"/>
          <a:chExt cx="0" cy="0"/>
        </a:xfrm>
      </p:grpSpPr>
      <p:pic>
        <p:nvPicPr>
          <p:cNvPr id="40" name="Google Shape;40;p8"/>
          <p:cNvPicPr preferRelativeResize="0"/>
          <p:nvPr/>
        </p:nvPicPr>
        <p:blipFill>
          <a:blip r:embed="rId2">
            <a:alphaModFix/>
          </a:blip>
          <a:stretch>
            <a:fillRect/>
          </a:stretch>
        </p:blipFill>
        <p:spPr>
          <a:xfrm>
            <a:off x="0" y="0"/>
            <a:ext cx="9144000" cy="5143500"/>
          </a:xfrm>
          <a:prstGeom prst="rect">
            <a:avLst/>
          </a:prstGeom>
          <a:noFill/>
          <a:ln>
            <a:noFill/>
          </a:ln>
        </p:spPr>
      </p:pic>
      <p:sp>
        <p:nvSpPr>
          <p:cNvPr id="41" name="Google Shape;41;p8"/>
          <p:cNvSpPr txBox="1">
            <a:spLocks noGrp="1"/>
          </p:cNvSpPr>
          <p:nvPr>
            <p:ph type="title"/>
          </p:nvPr>
        </p:nvSpPr>
        <p:spPr>
          <a:xfrm>
            <a:off x="457200" y="434575"/>
            <a:ext cx="6025500" cy="857400"/>
          </a:xfrm>
          <a:prstGeom prst="rect">
            <a:avLst/>
          </a:prstGeom>
        </p:spPr>
        <p:txBody>
          <a:bodyPr spcFirstLastPara="1" wrap="square" lIns="0" tIns="0" rIns="0" bIns="0"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42" name="Google Shape;42;p8"/>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mc:AlternateContent xmlns:mc="http://schemas.openxmlformats.org/markup-compatibility/2006">
    <mc:Choice xmlns:p14="http://schemas.microsoft.com/office/powerpoint/2010/main" Requires="p14">
      <p:transition spd="slow" p14:dur="2000">
        <p14:honeycomb/>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pic>
        <p:nvPicPr>
          <p:cNvPr id="44" name="Google Shape;44;p9"/>
          <p:cNvPicPr preferRelativeResize="0"/>
          <p:nvPr/>
        </p:nvPicPr>
        <p:blipFill>
          <a:blip r:embed="rId2">
            <a:alphaModFix/>
          </a:blip>
          <a:stretch>
            <a:fillRect/>
          </a:stretch>
        </p:blipFill>
        <p:spPr>
          <a:xfrm>
            <a:off x="0" y="0"/>
            <a:ext cx="9144000" cy="5143500"/>
          </a:xfrm>
          <a:prstGeom prst="rect">
            <a:avLst/>
          </a:prstGeom>
          <a:noFill/>
          <a:ln>
            <a:noFill/>
          </a:ln>
        </p:spPr>
      </p:pic>
      <p:sp>
        <p:nvSpPr>
          <p:cNvPr id="45" name="Google Shape;45;p9"/>
          <p:cNvSpPr txBox="1">
            <a:spLocks noGrp="1"/>
          </p:cNvSpPr>
          <p:nvPr>
            <p:ph type="body" idx="1"/>
          </p:nvPr>
        </p:nvSpPr>
        <p:spPr>
          <a:xfrm>
            <a:off x="457200" y="4406300"/>
            <a:ext cx="6025500" cy="519600"/>
          </a:xfrm>
          <a:prstGeom prst="rect">
            <a:avLst/>
          </a:prstGeom>
        </p:spPr>
        <p:txBody>
          <a:bodyPr spcFirstLastPara="1" wrap="square" lIns="0" tIns="0" rIns="0" bIns="0" anchor="t" anchorCtr="0">
            <a:noAutofit/>
          </a:bodyPr>
          <a:lstStyle>
            <a:lvl1pPr marL="457200" lvl="0" indent="-228600">
              <a:spcBef>
                <a:spcPts val="360"/>
              </a:spcBef>
              <a:spcAft>
                <a:spcPts val="0"/>
              </a:spcAft>
              <a:buSzPts val="1800"/>
              <a:buNone/>
              <a:defRPr sz="1800"/>
            </a:lvl1pPr>
          </a:lstStyle>
          <a:p>
            <a:endParaRPr/>
          </a:p>
        </p:txBody>
      </p:sp>
      <p:sp>
        <p:nvSpPr>
          <p:cNvPr id="46" name="Google Shape;46;p9"/>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mc:AlternateContent xmlns:mc="http://schemas.openxmlformats.org/markup-compatibility/2006">
    <mc:Choice xmlns:p14="http://schemas.microsoft.com/office/powerpoint/2010/main" Requires="p14">
      <p:transition spd="slow" p14:dur="2000">
        <p14:honeycomb/>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
        <p:cNvGrpSpPr/>
        <p:nvPr/>
      </p:nvGrpSpPr>
      <p:grpSpPr>
        <a:xfrm>
          <a:off x="0" y="0"/>
          <a:ext cx="0" cy="0"/>
          <a:chOff x="0" y="0"/>
          <a:chExt cx="0" cy="0"/>
        </a:xfrm>
      </p:grpSpPr>
      <p:pic>
        <p:nvPicPr>
          <p:cNvPr id="48" name="Google Shape;48;p10"/>
          <p:cNvPicPr preferRelativeResize="0"/>
          <p:nvPr/>
        </p:nvPicPr>
        <p:blipFill>
          <a:blip r:embed="rId2">
            <a:alphaModFix/>
          </a:blip>
          <a:stretch>
            <a:fillRect/>
          </a:stretch>
        </p:blipFill>
        <p:spPr>
          <a:xfrm>
            <a:off x="0" y="0"/>
            <a:ext cx="9144000" cy="5143500"/>
          </a:xfrm>
          <a:prstGeom prst="rect">
            <a:avLst/>
          </a:prstGeom>
          <a:noFill/>
          <a:ln>
            <a:noFill/>
          </a:ln>
        </p:spPr>
      </p:pic>
      <p:sp>
        <p:nvSpPr>
          <p:cNvPr id="49" name="Google Shape;49;p10"/>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‹N°›</a:t>
            </a:fld>
            <a:endParaRPr/>
          </a:p>
        </p:txBody>
      </p:sp>
    </p:spTree>
  </p:cSld>
  <p:clrMapOvr>
    <a:masterClrMapping/>
  </p:clrMapOvr>
  <mc:AlternateContent xmlns:mc="http://schemas.openxmlformats.org/markup-compatibility/2006">
    <mc:Choice xmlns:p14="http://schemas.microsoft.com/office/powerpoint/2010/main" Requires="p14">
      <p:transition spd="slow" p14:dur="2000">
        <p14:honeycomb/>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gradFill>
          <a:gsLst>
            <a:gs pos="0">
              <a:srgbClr val="7DFFB1"/>
            </a:gs>
            <a:gs pos="12000">
              <a:srgbClr val="00AAC6"/>
            </a:gs>
            <a:gs pos="51000">
              <a:srgbClr val="0037B3"/>
            </a:gs>
            <a:gs pos="100000">
              <a:srgbClr val="00001A"/>
            </a:gs>
          </a:gsLst>
          <a:lin ang="1350003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434575"/>
            <a:ext cx="6025500" cy="857400"/>
          </a:xfrm>
          <a:prstGeom prst="rect">
            <a:avLst/>
          </a:prstGeom>
          <a:noFill/>
          <a:ln>
            <a:noFill/>
          </a:ln>
        </p:spPr>
        <p:txBody>
          <a:bodyPr spcFirstLastPara="1" wrap="square" lIns="0" tIns="0" rIns="0" bIns="0" anchor="b" anchorCtr="0">
            <a:noAutofit/>
          </a:bodyPr>
          <a:lstStyle>
            <a:lvl1pPr lvl="0">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1pPr>
            <a:lvl2pPr lvl="1">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2pPr>
            <a:lvl3pPr lvl="2">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3pPr>
            <a:lvl4pPr lvl="3">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4pPr>
            <a:lvl5pPr lvl="4">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5pPr>
            <a:lvl6pPr lvl="5">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6pPr>
            <a:lvl7pPr lvl="6">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7pPr>
            <a:lvl8pPr lvl="7">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8pPr>
            <a:lvl9pPr lvl="8">
              <a:spcBef>
                <a:spcPts val="0"/>
              </a:spcBef>
              <a:spcAft>
                <a:spcPts val="0"/>
              </a:spcAft>
              <a:buClr>
                <a:schemeClr val="lt1"/>
              </a:buClr>
              <a:buSzPts val="3600"/>
              <a:buFont typeface="Titillium Web"/>
              <a:buNone/>
              <a:defRPr sz="3600" b="1">
                <a:solidFill>
                  <a:schemeClr val="lt1"/>
                </a:solidFill>
                <a:latin typeface="Titillium Web"/>
                <a:ea typeface="Titillium Web"/>
                <a:cs typeface="Titillium Web"/>
                <a:sym typeface="Titillium Web"/>
              </a:defRPr>
            </a:lvl9pPr>
          </a:lstStyle>
          <a:p>
            <a:endParaRPr/>
          </a:p>
        </p:txBody>
      </p:sp>
      <p:sp>
        <p:nvSpPr>
          <p:cNvPr id="7" name="Google Shape;7;p1"/>
          <p:cNvSpPr txBox="1">
            <a:spLocks noGrp="1"/>
          </p:cNvSpPr>
          <p:nvPr>
            <p:ph type="body" idx="1"/>
          </p:nvPr>
        </p:nvSpPr>
        <p:spPr>
          <a:xfrm>
            <a:off x="457200" y="1428748"/>
            <a:ext cx="6025500" cy="3148800"/>
          </a:xfrm>
          <a:prstGeom prst="rect">
            <a:avLst/>
          </a:prstGeom>
          <a:noFill/>
          <a:ln>
            <a:noFill/>
          </a:ln>
        </p:spPr>
        <p:txBody>
          <a:bodyPr spcFirstLastPara="1" wrap="square" lIns="0" tIns="0" rIns="0" bIns="0" anchor="t" anchorCtr="0">
            <a:noAutofit/>
          </a:bodyPr>
          <a:lstStyle>
            <a:lvl1pPr marL="457200" lvl="0" indent="-381000">
              <a:spcBef>
                <a:spcPts val="600"/>
              </a:spcBef>
              <a:spcAft>
                <a:spcPts val="0"/>
              </a:spcAft>
              <a:buClr>
                <a:srgbClr val="7DFFB1"/>
              </a:buClr>
              <a:buSzPts val="2400"/>
              <a:buFont typeface="Titillium Web Light"/>
              <a:buChar char="▰"/>
              <a:defRPr sz="2400">
                <a:solidFill>
                  <a:schemeClr val="lt1"/>
                </a:solidFill>
                <a:latin typeface="Titillium Web Light"/>
                <a:ea typeface="Titillium Web Light"/>
                <a:cs typeface="Titillium Web Light"/>
                <a:sym typeface="Titillium Web Light"/>
              </a:defRPr>
            </a:lvl1pPr>
            <a:lvl2pPr marL="914400" lvl="1"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2pPr>
            <a:lvl3pPr marL="1371600" lvl="2"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3pPr>
            <a:lvl4pPr marL="1828800" lvl="3"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4pPr>
            <a:lvl5pPr marL="2286000" lvl="4"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5pPr>
            <a:lvl6pPr marL="2743200" lvl="5"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6pPr>
            <a:lvl7pPr marL="3200400" lvl="6"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7pPr>
            <a:lvl8pPr marL="3657600" lvl="7"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8pPr>
            <a:lvl9pPr marL="4114800" lvl="8" indent="-381000">
              <a:spcBef>
                <a:spcPts val="0"/>
              </a:spcBef>
              <a:spcAft>
                <a:spcPts val="0"/>
              </a:spcAft>
              <a:buClr>
                <a:schemeClr val="lt1"/>
              </a:buClr>
              <a:buSzPts val="2400"/>
              <a:buFont typeface="Titillium Web Light"/>
              <a:buChar char="■"/>
              <a:defRPr sz="2400">
                <a:solidFill>
                  <a:schemeClr val="lt1"/>
                </a:solidFill>
                <a:latin typeface="Titillium Web Light"/>
                <a:ea typeface="Titillium Web Light"/>
                <a:cs typeface="Titillium Web Light"/>
                <a:sym typeface="Titillium Web Light"/>
              </a:defRPr>
            </a:lvl9pPr>
          </a:lstStyle>
          <a:p>
            <a:endParaRPr/>
          </a:p>
        </p:txBody>
      </p:sp>
      <p:sp>
        <p:nvSpPr>
          <p:cNvPr id="8" name="Google Shape;8;p1"/>
          <p:cNvSpPr txBox="1">
            <a:spLocks noGrp="1"/>
          </p:cNvSpPr>
          <p:nvPr>
            <p:ph type="sldNum" idx="12"/>
          </p:nvPr>
        </p:nvSpPr>
        <p:spPr>
          <a:xfrm>
            <a:off x="8480584" y="4749851"/>
            <a:ext cx="548700" cy="393600"/>
          </a:xfrm>
          <a:prstGeom prst="rect">
            <a:avLst/>
          </a:prstGeom>
          <a:noFill/>
          <a:ln>
            <a:noFill/>
          </a:ln>
        </p:spPr>
        <p:txBody>
          <a:bodyPr spcFirstLastPara="1" wrap="square" lIns="0" tIns="0" rIns="0" bIns="0" anchor="ctr" anchorCtr="0">
            <a:noAutofit/>
          </a:bodyPr>
          <a:lstStyle>
            <a:lvl1pPr lvl="0" algn="r">
              <a:buNone/>
              <a:defRPr sz="1300">
                <a:solidFill>
                  <a:srgbClr val="0037B3"/>
                </a:solidFill>
                <a:latin typeface="Titillium Web Light"/>
                <a:ea typeface="Titillium Web Light"/>
                <a:cs typeface="Titillium Web Light"/>
                <a:sym typeface="Titillium Web Light"/>
              </a:defRPr>
            </a:lvl1pPr>
            <a:lvl2pPr lvl="1" algn="r">
              <a:buNone/>
              <a:defRPr sz="1300">
                <a:solidFill>
                  <a:srgbClr val="0037B3"/>
                </a:solidFill>
                <a:latin typeface="Titillium Web Light"/>
                <a:ea typeface="Titillium Web Light"/>
                <a:cs typeface="Titillium Web Light"/>
                <a:sym typeface="Titillium Web Light"/>
              </a:defRPr>
            </a:lvl2pPr>
            <a:lvl3pPr lvl="2" algn="r">
              <a:buNone/>
              <a:defRPr sz="1300">
                <a:solidFill>
                  <a:srgbClr val="0037B3"/>
                </a:solidFill>
                <a:latin typeface="Titillium Web Light"/>
                <a:ea typeface="Titillium Web Light"/>
                <a:cs typeface="Titillium Web Light"/>
                <a:sym typeface="Titillium Web Light"/>
              </a:defRPr>
            </a:lvl3pPr>
            <a:lvl4pPr lvl="3" algn="r">
              <a:buNone/>
              <a:defRPr sz="1300">
                <a:solidFill>
                  <a:srgbClr val="0037B3"/>
                </a:solidFill>
                <a:latin typeface="Titillium Web Light"/>
                <a:ea typeface="Titillium Web Light"/>
                <a:cs typeface="Titillium Web Light"/>
                <a:sym typeface="Titillium Web Light"/>
              </a:defRPr>
            </a:lvl4pPr>
            <a:lvl5pPr lvl="4" algn="r">
              <a:buNone/>
              <a:defRPr sz="1300">
                <a:solidFill>
                  <a:srgbClr val="0037B3"/>
                </a:solidFill>
                <a:latin typeface="Titillium Web Light"/>
                <a:ea typeface="Titillium Web Light"/>
                <a:cs typeface="Titillium Web Light"/>
                <a:sym typeface="Titillium Web Light"/>
              </a:defRPr>
            </a:lvl5pPr>
            <a:lvl6pPr lvl="5" algn="r">
              <a:buNone/>
              <a:defRPr sz="1300">
                <a:solidFill>
                  <a:srgbClr val="0037B3"/>
                </a:solidFill>
                <a:latin typeface="Titillium Web Light"/>
                <a:ea typeface="Titillium Web Light"/>
                <a:cs typeface="Titillium Web Light"/>
                <a:sym typeface="Titillium Web Light"/>
              </a:defRPr>
            </a:lvl6pPr>
            <a:lvl7pPr lvl="6" algn="r">
              <a:buNone/>
              <a:defRPr sz="1300">
                <a:solidFill>
                  <a:srgbClr val="0037B3"/>
                </a:solidFill>
                <a:latin typeface="Titillium Web Light"/>
                <a:ea typeface="Titillium Web Light"/>
                <a:cs typeface="Titillium Web Light"/>
                <a:sym typeface="Titillium Web Light"/>
              </a:defRPr>
            </a:lvl7pPr>
            <a:lvl8pPr lvl="7" algn="r">
              <a:buNone/>
              <a:defRPr sz="1300">
                <a:solidFill>
                  <a:srgbClr val="0037B3"/>
                </a:solidFill>
                <a:latin typeface="Titillium Web Light"/>
                <a:ea typeface="Titillium Web Light"/>
                <a:cs typeface="Titillium Web Light"/>
                <a:sym typeface="Titillium Web Light"/>
              </a:defRPr>
            </a:lvl8pPr>
            <a:lvl9pPr lvl="8" algn="r">
              <a:buNone/>
              <a:defRPr sz="1300">
                <a:solidFill>
                  <a:srgbClr val="0037B3"/>
                </a:solidFill>
                <a:latin typeface="Titillium Web Light"/>
                <a:ea typeface="Titillium Web Light"/>
                <a:cs typeface="Titillium Web Light"/>
                <a:sym typeface="Titillium Web Light"/>
              </a:defRPr>
            </a:lvl9pPr>
          </a:lstStyle>
          <a:p>
            <a:pPr marL="0" lvl="0" indent="0" algn="r" rtl="0">
              <a:spcBef>
                <a:spcPts val="0"/>
              </a:spcBef>
              <a:spcAft>
                <a:spcPts val="0"/>
              </a:spcAft>
              <a:buNone/>
            </a:pPr>
            <a:fld id="{00000000-1234-1234-1234-123412341234}" type="slidenum">
              <a:rPr lang="en"/>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mc:AlternateContent xmlns:mc="http://schemas.openxmlformats.org/markup-compatibility/2006">
    <mc:Choice xmlns:p14="http://schemas.microsoft.com/office/powerpoint/2010/main" Requires="p14">
      <p:transition spd="slow" p14:dur="2000">
        <p14:honeycomb/>
      </p:transition>
    </mc:Choice>
    <mc:Fallback>
      <p:transition spd="slow">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6.webp"/><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9.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26.png"/><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webp"/><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3" name="Image 2">
            <a:extLst>
              <a:ext uri="{FF2B5EF4-FFF2-40B4-BE49-F238E27FC236}">
                <a16:creationId xmlns:a16="http://schemas.microsoft.com/office/drawing/2014/main" id="{6A6B33D9-978A-F35A-0E3E-4B477F559CE9}"/>
              </a:ext>
            </a:extLst>
          </p:cNvPr>
          <p:cNvPicPr>
            <a:picLocks noChangeAspect="1"/>
          </p:cNvPicPr>
          <p:nvPr/>
        </p:nvPicPr>
        <p:blipFill>
          <a:blip r:embed="rId3"/>
          <a:stretch>
            <a:fillRect/>
          </a:stretch>
        </p:blipFill>
        <p:spPr>
          <a:xfrm>
            <a:off x="2748892" y="2314807"/>
            <a:ext cx="4952907" cy="2497417"/>
          </a:xfrm>
          <a:prstGeom prst="rect">
            <a:avLst/>
          </a:prstGeom>
          <a:solidFill>
            <a:schemeClr val="accent1">
              <a:alpha val="35000"/>
            </a:schemeClr>
          </a:solidFill>
        </p:spPr>
      </p:pic>
      <p:sp>
        <p:nvSpPr>
          <p:cNvPr id="54" name="Google Shape;54;p11"/>
          <p:cNvSpPr txBox="1">
            <a:spLocks noGrp="1"/>
          </p:cNvSpPr>
          <p:nvPr>
            <p:ph type="ctrTitle"/>
          </p:nvPr>
        </p:nvSpPr>
        <p:spPr>
          <a:xfrm>
            <a:off x="685800" y="743850"/>
            <a:ext cx="5796900" cy="11598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 dirty="0"/>
              <a:t> </a:t>
            </a:r>
            <a:r>
              <a:rPr lang="en" sz="9600" kern="500" spc="600" dirty="0"/>
              <a:t>ICT</a:t>
            </a:r>
            <a:br>
              <a:rPr lang="en" sz="9600" kern="500" spc="600" dirty="0"/>
            </a:br>
            <a:endParaRPr sz="9600" kern="500" spc="600" dirty="0"/>
          </a:p>
        </p:txBody>
      </p:sp>
      <p:sp>
        <p:nvSpPr>
          <p:cNvPr id="5" name="ZoneTexte 4">
            <a:extLst>
              <a:ext uri="{FF2B5EF4-FFF2-40B4-BE49-F238E27FC236}">
                <a16:creationId xmlns:a16="http://schemas.microsoft.com/office/drawing/2014/main" id="{2BE887D0-73C0-78AF-26AE-0380DDBC6794}"/>
              </a:ext>
            </a:extLst>
          </p:cNvPr>
          <p:cNvSpPr txBox="1"/>
          <p:nvPr/>
        </p:nvSpPr>
        <p:spPr>
          <a:xfrm>
            <a:off x="1061633" y="2007030"/>
            <a:ext cx="7408190" cy="307777"/>
          </a:xfrm>
          <a:prstGeom prst="rect">
            <a:avLst/>
          </a:prstGeom>
          <a:noFill/>
        </p:spPr>
        <p:txBody>
          <a:bodyPr wrap="square" rtlCol="0">
            <a:spAutoFit/>
          </a:bodyPr>
          <a:lstStyle/>
          <a:p>
            <a:r>
              <a:rPr lang="en-US" dirty="0">
                <a:solidFill>
                  <a:schemeClr val="bg1"/>
                </a:solidFill>
              </a:rPr>
              <a:t>Information and Communication Technologies</a:t>
            </a:r>
            <a:endParaRPr lang="fr-DZ" dirty="0">
              <a:solidFill>
                <a:schemeClr val="bg1"/>
              </a:solidFill>
            </a:endParaRPr>
          </a:p>
        </p:txBody>
      </p:sp>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23"/>
          <p:cNvSpPr txBox="1">
            <a:spLocks noGrp="1"/>
          </p:cNvSpPr>
          <p:nvPr>
            <p:ph type="title"/>
          </p:nvPr>
        </p:nvSpPr>
        <p:spPr>
          <a:xfrm>
            <a:off x="139486" y="387457"/>
            <a:ext cx="60255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fr-FR" sz="2800" dirty="0">
                <a:solidFill>
                  <a:srgbClr val="008000"/>
                </a:solidFill>
                <a:latin typeface="Titillium Web" panose="00000500000000000000" pitchFamily="2" charset="0"/>
              </a:rPr>
              <a:t>c. Impact on ICT:  </a:t>
            </a:r>
            <a:br>
              <a:rPr lang="fr-FR" sz="2800" dirty="0">
                <a:solidFill>
                  <a:srgbClr val="008000"/>
                </a:solidFill>
                <a:latin typeface="Titillium Web" panose="00000500000000000000" pitchFamily="2" charset="0"/>
              </a:rPr>
            </a:br>
            <a:endParaRPr sz="2800" dirty="0">
              <a:solidFill>
                <a:srgbClr val="008000"/>
              </a:solidFill>
              <a:latin typeface="Titillium Web" panose="00000500000000000000" pitchFamily="2" charset="0"/>
            </a:endParaRPr>
          </a:p>
        </p:txBody>
      </p:sp>
      <p:sp>
        <p:nvSpPr>
          <p:cNvPr id="2" name="ZoneTexte 1">
            <a:extLst>
              <a:ext uri="{FF2B5EF4-FFF2-40B4-BE49-F238E27FC236}">
                <a16:creationId xmlns:a16="http://schemas.microsoft.com/office/drawing/2014/main" id="{9A0E3BFE-EB56-903E-5589-3DC0D5FD2D34}"/>
              </a:ext>
            </a:extLst>
          </p:cNvPr>
          <p:cNvSpPr txBox="1"/>
          <p:nvPr/>
        </p:nvSpPr>
        <p:spPr>
          <a:xfrm>
            <a:off x="139486" y="1022888"/>
            <a:ext cx="8423328" cy="707886"/>
          </a:xfrm>
          <a:prstGeom prst="rect">
            <a:avLst/>
          </a:prstGeom>
          <a:noFill/>
        </p:spPr>
        <p:txBody>
          <a:bodyPr wrap="square" rtlCol="0">
            <a:spAutoFit/>
          </a:bodyPr>
          <a:lstStyle/>
          <a:p>
            <a:r>
              <a:rPr lang="en-US" sz="2000" dirty="0">
                <a:solidFill>
                  <a:schemeClr val="bg1"/>
                </a:solidFill>
                <a:latin typeface="Titillium Web" panose="00000500000000000000" pitchFamily="2" charset="0"/>
              </a:rPr>
              <a:t>Microsoft tools has been instrumental in transforming ICT by providing a unified ecosystem for seamless collaboration and development </a:t>
            </a:r>
            <a:endParaRPr lang="fr-DZ" sz="2000" dirty="0">
              <a:latin typeface="Titillium Web" panose="00000500000000000000" pitchFamily="2" charset="0"/>
            </a:endParaRPr>
          </a:p>
        </p:txBody>
      </p:sp>
      <p:pic>
        <p:nvPicPr>
          <p:cNvPr id="6" name="Image 5">
            <a:extLst>
              <a:ext uri="{FF2B5EF4-FFF2-40B4-BE49-F238E27FC236}">
                <a16:creationId xmlns:a16="http://schemas.microsoft.com/office/drawing/2014/main" id="{F78BD5EE-1BDD-6B38-9459-C556B66B5244}"/>
              </a:ext>
            </a:extLst>
          </p:cNvPr>
          <p:cNvPicPr>
            <a:picLocks noChangeAspect="1"/>
          </p:cNvPicPr>
          <p:nvPr/>
        </p:nvPicPr>
        <p:blipFill>
          <a:blip r:embed="rId3"/>
          <a:stretch>
            <a:fillRect/>
          </a:stretch>
        </p:blipFill>
        <p:spPr>
          <a:xfrm>
            <a:off x="6256280" y="2133730"/>
            <a:ext cx="2306534" cy="2306534"/>
          </a:xfrm>
          <a:prstGeom prst="rect">
            <a:avLst/>
          </a:prstGeom>
        </p:spPr>
      </p:pic>
      <p:pic>
        <p:nvPicPr>
          <p:cNvPr id="8" name="Image 7">
            <a:extLst>
              <a:ext uri="{FF2B5EF4-FFF2-40B4-BE49-F238E27FC236}">
                <a16:creationId xmlns:a16="http://schemas.microsoft.com/office/drawing/2014/main" id="{C7BAA2F6-C677-025E-A5D8-A8BE5FE178BB}"/>
              </a:ext>
            </a:extLst>
          </p:cNvPr>
          <p:cNvPicPr>
            <a:picLocks noChangeAspect="1"/>
          </p:cNvPicPr>
          <p:nvPr/>
        </p:nvPicPr>
        <p:blipFill>
          <a:blip r:embed="rId4"/>
          <a:stretch>
            <a:fillRect/>
          </a:stretch>
        </p:blipFill>
        <p:spPr>
          <a:xfrm>
            <a:off x="2887721" y="1880288"/>
            <a:ext cx="2521187" cy="2521187"/>
          </a:xfrm>
          <a:prstGeom prst="rect">
            <a:avLst/>
          </a:prstGeom>
        </p:spPr>
      </p:pic>
      <p:pic>
        <p:nvPicPr>
          <p:cNvPr id="10" name="Image 9">
            <a:extLst>
              <a:ext uri="{FF2B5EF4-FFF2-40B4-BE49-F238E27FC236}">
                <a16:creationId xmlns:a16="http://schemas.microsoft.com/office/drawing/2014/main" id="{2697A6CB-5103-4C7E-3E49-6F26AC6452A1}"/>
              </a:ext>
            </a:extLst>
          </p:cNvPr>
          <p:cNvPicPr>
            <a:picLocks noChangeAspect="1"/>
          </p:cNvPicPr>
          <p:nvPr/>
        </p:nvPicPr>
        <p:blipFill>
          <a:blip r:embed="rId5"/>
          <a:stretch>
            <a:fillRect/>
          </a:stretch>
        </p:blipFill>
        <p:spPr>
          <a:xfrm>
            <a:off x="482726" y="2175576"/>
            <a:ext cx="1830736" cy="183073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7" name="Google Shape;197;p24"/>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endParaRPr dirty="0"/>
          </a:p>
        </p:txBody>
      </p:sp>
      <p:sp>
        <p:nvSpPr>
          <p:cNvPr id="2" name="ZoneTexte 1">
            <a:extLst>
              <a:ext uri="{FF2B5EF4-FFF2-40B4-BE49-F238E27FC236}">
                <a16:creationId xmlns:a16="http://schemas.microsoft.com/office/drawing/2014/main" id="{1CE293B9-B445-4BD6-B84C-00A129A360EB}"/>
              </a:ext>
            </a:extLst>
          </p:cNvPr>
          <p:cNvSpPr txBox="1"/>
          <p:nvPr/>
        </p:nvSpPr>
        <p:spPr>
          <a:xfrm>
            <a:off x="286715" y="813662"/>
            <a:ext cx="7818895" cy="1569660"/>
          </a:xfrm>
          <a:prstGeom prst="rect">
            <a:avLst/>
          </a:prstGeom>
          <a:noFill/>
        </p:spPr>
        <p:txBody>
          <a:bodyPr wrap="square" rtlCol="0">
            <a:spAutoFit/>
          </a:bodyPr>
          <a:lstStyle/>
          <a:p>
            <a:r>
              <a:rPr lang="en-US" sz="4800" b="1" dirty="0">
                <a:solidFill>
                  <a:schemeClr val="bg1"/>
                </a:solidFill>
                <a:latin typeface="Titillium Web" panose="00000500000000000000" pitchFamily="2" charset="0"/>
              </a:rPr>
              <a:t>4.</a:t>
            </a:r>
          </a:p>
          <a:p>
            <a:r>
              <a:rPr lang="en-US" sz="4800" b="1" dirty="0">
                <a:solidFill>
                  <a:schemeClr val="bg1"/>
                </a:solidFill>
                <a:latin typeface="Titillium Web" panose="00000500000000000000" pitchFamily="2" charset="0"/>
              </a:rPr>
              <a:t>Git and GitHub</a:t>
            </a:r>
          </a:p>
        </p:txBody>
      </p:sp>
      <p:pic>
        <p:nvPicPr>
          <p:cNvPr id="6" name="Image 5">
            <a:extLst>
              <a:ext uri="{FF2B5EF4-FFF2-40B4-BE49-F238E27FC236}">
                <a16:creationId xmlns:a16="http://schemas.microsoft.com/office/drawing/2014/main" id="{187EF68C-6BB1-A912-14F2-4D88EAE69A5D}"/>
              </a:ext>
            </a:extLst>
          </p:cNvPr>
          <p:cNvPicPr>
            <a:picLocks noChangeAspect="1"/>
          </p:cNvPicPr>
          <p:nvPr/>
        </p:nvPicPr>
        <p:blipFill>
          <a:blip r:embed="rId3"/>
          <a:stretch>
            <a:fillRect/>
          </a:stretch>
        </p:blipFill>
        <p:spPr>
          <a:xfrm>
            <a:off x="2851685" y="2251564"/>
            <a:ext cx="5083447" cy="249828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 name="ZoneTexte 1">
            <a:extLst>
              <a:ext uri="{FF2B5EF4-FFF2-40B4-BE49-F238E27FC236}">
                <a16:creationId xmlns:a16="http://schemas.microsoft.com/office/drawing/2014/main" id="{74FF1086-B0EC-801F-5F24-F22773494945}"/>
              </a:ext>
            </a:extLst>
          </p:cNvPr>
          <p:cNvSpPr txBox="1"/>
          <p:nvPr/>
        </p:nvSpPr>
        <p:spPr>
          <a:xfrm>
            <a:off x="340963" y="410705"/>
            <a:ext cx="7842143" cy="2492990"/>
          </a:xfrm>
          <a:prstGeom prst="rect">
            <a:avLst/>
          </a:prstGeom>
          <a:noFill/>
        </p:spPr>
        <p:txBody>
          <a:bodyPr wrap="square" rtlCol="0">
            <a:spAutoFit/>
          </a:bodyPr>
          <a:lstStyle/>
          <a:p>
            <a:r>
              <a:rPr lang="en-US" sz="2800" b="1" dirty="0">
                <a:solidFill>
                  <a:srgbClr val="008000"/>
                </a:solidFill>
                <a:latin typeface="Titillium Web" panose="00000500000000000000" pitchFamily="2" charset="0"/>
              </a:rPr>
              <a:t>a. Overview: </a:t>
            </a:r>
          </a:p>
          <a:p>
            <a:r>
              <a:rPr lang="en-US" sz="1800" dirty="0">
                <a:solidFill>
                  <a:schemeClr val="bg1"/>
                </a:solidFill>
                <a:latin typeface="Sitka Small Semibold" pitchFamily="2" charset="0"/>
              </a:rPr>
              <a:t>Git and GitHub are fundamental tools in software development, enabling version control and collaboration coding practices</a:t>
            </a:r>
          </a:p>
          <a:p>
            <a:endParaRPr lang="en-US" sz="1800" dirty="0">
              <a:solidFill>
                <a:schemeClr val="bg1"/>
              </a:solidFill>
              <a:latin typeface="Sitka Small Semibold" pitchFamily="2" charset="0"/>
            </a:endParaRPr>
          </a:p>
          <a:p>
            <a:endParaRPr lang="en-US" sz="1800" dirty="0">
              <a:solidFill>
                <a:schemeClr val="bg1"/>
              </a:solidFill>
              <a:latin typeface="Sitka Small Semibold" pitchFamily="2" charset="0"/>
            </a:endParaRPr>
          </a:p>
          <a:p>
            <a:r>
              <a:rPr lang="en-US" sz="2800" b="1" dirty="0">
                <a:solidFill>
                  <a:srgbClr val="008000"/>
                </a:solidFill>
                <a:latin typeface="Titillium Web" panose="00000500000000000000" pitchFamily="2" charset="0"/>
              </a:rPr>
              <a:t>b. Key components:</a:t>
            </a:r>
          </a:p>
          <a:p>
            <a:endParaRPr lang="en-US" sz="2800" b="1" dirty="0">
              <a:solidFill>
                <a:srgbClr val="008000"/>
              </a:solidFill>
              <a:latin typeface="Titillium Web" panose="00000500000000000000" pitchFamily="2" charset="0"/>
            </a:endParaRPr>
          </a:p>
        </p:txBody>
      </p:sp>
      <p:graphicFrame>
        <p:nvGraphicFramePr>
          <p:cNvPr id="3" name="Tableau 2">
            <a:extLst>
              <a:ext uri="{FF2B5EF4-FFF2-40B4-BE49-F238E27FC236}">
                <a16:creationId xmlns:a16="http://schemas.microsoft.com/office/drawing/2014/main" id="{96FC6081-4F22-0EBF-5BDF-3BD775617F8E}"/>
              </a:ext>
            </a:extLst>
          </p:cNvPr>
          <p:cNvGraphicFramePr>
            <a:graphicFrameLocks noGrp="1"/>
          </p:cNvGraphicFramePr>
          <p:nvPr>
            <p:extLst>
              <p:ext uri="{D42A27DB-BD31-4B8C-83A1-F6EECF244321}">
                <p14:modId xmlns:p14="http://schemas.microsoft.com/office/powerpoint/2010/main" val="902991803"/>
              </p:ext>
            </p:extLst>
          </p:nvPr>
        </p:nvGraphicFramePr>
        <p:xfrm>
          <a:off x="1017721" y="2781678"/>
          <a:ext cx="7108557" cy="1844564"/>
        </p:xfrm>
        <a:graphic>
          <a:graphicData uri="http://schemas.openxmlformats.org/drawingml/2006/table">
            <a:tbl>
              <a:tblPr firstRow="1" bandRow="1">
                <a:tableStyleId>{3C2FFA5D-87B4-456A-9821-1D502468CF0F}</a:tableStyleId>
              </a:tblPr>
              <a:tblGrid>
                <a:gridCol w="2560159">
                  <a:extLst>
                    <a:ext uri="{9D8B030D-6E8A-4147-A177-3AD203B41FA5}">
                      <a16:colId xmlns:a16="http://schemas.microsoft.com/office/drawing/2014/main" val="800252308"/>
                    </a:ext>
                  </a:extLst>
                </a:gridCol>
                <a:gridCol w="4548398">
                  <a:extLst>
                    <a:ext uri="{9D8B030D-6E8A-4147-A177-3AD203B41FA5}">
                      <a16:colId xmlns:a16="http://schemas.microsoft.com/office/drawing/2014/main" val="1667728990"/>
                    </a:ext>
                  </a:extLst>
                </a:gridCol>
              </a:tblGrid>
              <a:tr h="461141">
                <a:tc>
                  <a:txBody>
                    <a:bodyPr/>
                    <a:lstStyle/>
                    <a:p>
                      <a:r>
                        <a:rPr lang="en-US" dirty="0"/>
                        <a:t>Git features</a:t>
                      </a:r>
                      <a:endParaRPr lang="fr-DZ" dirty="0"/>
                    </a:p>
                  </a:txBody>
                  <a:tcPr/>
                </a:tc>
                <a:tc>
                  <a:txBody>
                    <a:bodyPr/>
                    <a:lstStyle/>
                    <a:p>
                      <a:r>
                        <a:rPr lang="en-US" dirty="0"/>
                        <a:t>Description</a:t>
                      </a:r>
                      <a:endParaRPr lang="fr-DZ" dirty="0"/>
                    </a:p>
                  </a:txBody>
                  <a:tcPr/>
                </a:tc>
                <a:extLst>
                  <a:ext uri="{0D108BD9-81ED-4DB2-BD59-A6C34878D82A}">
                    <a16:rowId xmlns:a16="http://schemas.microsoft.com/office/drawing/2014/main" val="371105343"/>
                  </a:ext>
                </a:extLst>
              </a:tr>
              <a:tr h="461141">
                <a:tc>
                  <a:txBody>
                    <a:bodyPr/>
                    <a:lstStyle/>
                    <a:p>
                      <a:r>
                        <a:rPr lang="en-US" dirty="0">
                          <a:solidFill>
                            <a:schemeClr val="tx1"/>
                          </a:solidFill>
                        </a:rPr>
                        <a:t>Version control </a:t>
                      </a:r>
                      <a:endParaRPr lang="fr-DZ" dirty="0">
                        <a:solidFill>
                          <a:schemeClr val="tx1"/>
                        </a:solidFill>
                      </a:endParaRPr>
                    </a:p>
                  </a:txBody>
                  <a:tcPr/>
                </a:tc>
                <a:tc>
                  <a:txBody>
                    <a:bodyPr/>
                    <a:lstStyle/>
                    <a:p>
                      <a:r>
                        <a:rPr lang="en-US" dirty="0"/>
                        <a:t>Tracking changes in code over time</a:t>
                      </a:r>
                      <a:endParaRPr lang="fr-DZ" dirty="0"/>
                    </a:p>
                  </a:txBody>
                  <a:tcPr/>
                </a:tc>
                <a:extLst>
                  <a:ext uri="{0D108BD9-81ED-4DB2-BD59-A6C34878D82A}">
                    <a16:rowId xmlns:a16="http://schemas.microsoft.com/office/drawing/2014/main" val="3204347780"/>
                  </a:ext>
                </a:extLst>
              </a:tr>
              <a:tr h="461141">
                <a:tc>
                  <a:txBody>
                    <a:bodyPr/>
                    <a:lstStyle/>
                    <a:p>
                      <a:r>
                        <a:rPr lang="en-US" dirty="0"/>
                        <a:t>Branching and merging </a:t>
                      </a:r>
                      <a:endParaRPr lang="fr-DZ" dirty="0"/>
                    </a:p>
                  </a:txBody>
                  <a:tcPr/>
                </a:tc>
                <a:tc>
                  <a:txBody>
                    <a:bodyPr/>
                    <a:lstStyle/>
                    <a:p>
                      <a:r>
                        <a:rPr lang="en-US" dirty="0"/>
                        <a:t>Parallel development and code integration</a:t>
                      </a:r>
                      <a:endParaRPr lang="fr-DZ" dirty="0"/>
                    </a:p>
                  </a:txBody>
                  <a:tcPr/>
                </a:tc>
                <a:extLst>
                  <a:ext uri="{0D108BD9-81ED-4DB2-BD59-A6C34878D82A}">
                    <a16:rowId xmlns:a16="http://schemas.microsoft.com/office/drawing/2014/main" val="2209989520"/>
                  </a:ext>
                </a:extLst>
              </a:tr>
              <a:tr h="461141">
                <a:tc>
                  <a:txBody>
                    <a:bodyPr/>
                    <a:lstStyle/>
                    <a:p>
                      <a:r>
                        <a:rPr lang="en-US" dirty="0"/>
                        <a:t>GitHub repositories </a:t>
                      </a:r>
                      <a:endParaRPr lang="fr-DZ" dirty="0"/>
                    </a:p>
                  </a:txBody>
                  <a:tcPr/>
                </a:tc>
                <a:tc>
                  <a:txBody>
                    <a:bodyPr/>
                    <a:lstStyle/>
                    <a:p>
                      <a:r>
                        <a:rPr lang="en-US" dirty="0"/>
                        <a:t>Cloud-based storage and collaboration platform</a:t>
                      </a:r>
                      <a:endParaRPr lang="fr-DZ" dirty="0"/>
                    </a:p>
                  </a:txBody>
                  <a:tcPr/>
                </a:tc>
                <a:extLst>
                  <a:ext uri="{0D108BD9-81ED-4DB2-BD59-A6C34878D82A}">
                    <a16:rowId xmlns:a16="http://schemas.microsoft.com/office/drawing/2014/main" val="747407762"/>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 name="ZoneTexte 1">
            <a:extLst>
              <a:ext uri="{FF2B5EF4-FFF2-40B4-BE49-F238E27FC236}">
                <a16:creationId xmlns:a16="http://schemas.microsoft.com/office/drawing/2014/main" id="{13768F22-487C-3169-DFD7-52FA5359CF6F}"/>
              </a:ext>
            </a:extLst>
          </p:cNvPr>
          <p:cNvSpPr txBox="1"/>
          <p:nvPr/>
        </p:nvSpPr>
        <p:spPr>
          <a:xfrm>
            <a:off x="232475" y="472698"/>
            <a:ext cx="8617057" cy="1138773"/>
          </a:xfrm>
          <a:prstGeom prst="rect">
            <a:avLst/>
          </a:prstGeom>
          <a:noFill/>
        </p:spPr>
        <p:txBody>
          <a:bodyPr wrap="square" rtlCol="0">
            <a:spAutoFit/>
          </a:bodyPr>
          <a:lstStyle/>
          <a:p>
            <a:r>
              <a:rPr lang="en-US" sz="2800" b="1" dirty="0">
                <a:solidFill>
                  <a:srgbClr val="008000"/>
                </a:solidFill>
                <a:latin typeface="Titillium Web" panose="00000500000000000000" pitchFamily="2" charset="0"/>
              </a:rPr>
              <a:t>c. Impact on ICT:</a:t>
            </a:r>
          </a:p>
          <a:p>
            <a:r>
              <a:rPr lang="en-US" sz="2000" dirty="0">
                <a:solidFill>
                  <a:schemeClr val="bg1"/>
                </a:solidFill>
                <a:latin typeface="Titillium Web" panose="00000500000000000000" pitchFamily="2" charset="0"/>
              </a:rPr>
              <a:t>Git and GitHub revolutionized software development by introducing efficient version control and collaborative coding practices </a:t>
            </a:r>
            <a:endParaRPr lang="fr-DZ" sz="2000" dirty="0">
              <a:solidFill>
                <a:schemeClr val="bg1"/>
              </a:solidFill>
              <a:latin typeface="Titillium Web" panose="00000500000000000000" pitchFamily="2" charset="0"/>
            </a:endParaRPr>
          </a:p>
        </p:txBody>
      </p:sp>
      <p:pic>
        <p:nvPicPr>
          <p:cNvPr id="4" name="Image 3">
            <a:extLst>
              <a:ext uri="{FF2B5EF4-FFF2-40B4-BE49-F238E27FC236}">
                <a16:creationId xmlns:a16="http://schemas.microsoft.com/office/drawing/2014/main" id="{F721E296-6272-2700-83FD-703BBF33F8CB}"/>
              </a:ext>
            </a:extLst>
          </p:cNvPr>
          <p:cNvPicPr>
            <a:picLocks noChangeAspect="1"/>
          </p:cNvPicPr>
          <p:nvPr/>
        </p:nvPicPr>
        <p:blipFill>
          <a:blip r:embed="rId3"/>
          <a:stretch>
            <a:fillRect/>
          </a:stretch>
        </p:blipFill>
        <p:spPr>
          <a:xfrm>
            <a:off x="164657" y="2045424"/>
            <a:ext cx="2542075" cy="2542075"/>
          </a:xfrm>
          <a:prstGeom prst="rect">
            <a:avLst/>
          </a:prstGeom>
        </p:spPr>
      </p:pic>
      <p:pic>
        <p:nvPicPr>
          <p:cNvPr id="6" name="Image 5">
            <a:extLst>
              <a:ext uri="{FF2B5EF4-FFF2-40B4-BE49-F238E27FC236}">
                <a16:creationId xmlns:a16="http://schemas.microsoft.com/office/drawing/2014/main" id="{38B77965-2949-18BA-C177-CDB86A901F04}"/>
              </a:ext>
            </a:extLst>
          </p:cNvPr>
          <p:cNvPicPr>
            <a:picLocks noChangeAspect="1"/>
          </p:cNvPicPr>
          <p:nvPr/>
        </p:nvPicPr>
        <p:blipFill>
          <a:blip r:embed="rId4"/>
          <a:stretch>
            <a:fillRect/>
          </a:stretch>
        </p:blipFill>
        <p:spPr>
          <a:xfrm>
            <a:off x="3101396" y="1808644"/>
            <a:ext cx="2941207" cy="2941207"/>
          </a:xfrm>
          <a:prstGeom prst="rect">
            <a:avLst/>
          </a:prstGeom>
        </p:spPr>
      </p:pic>
      <p:pic>
        <p:nvPicPr>
          <p:cNvPr id="10" name="Image 9">
            <a:extLst>
              <a:ext uri="{FF2B5EF4-FFF2-40B4-BE49-F238E27FC236}">
                <a16:creationId xmlns:a16="http://schemas.microsoft.com/office/drawing/2014/main" id="{6CCA5FA1-8074-F482-2F29-94781D52235E}"/>
              </a:ext>
            </a:extLst>
          </p:cNvPr>
          <p:cNvPicPr>
            <a:picLocks noChangeAspect="1"/>
          </p:cNvPicPr>
          <p:nvPr/>
        </p:nvPicPr>
        <p:blipFill>
          <a:blip r:embed="rId5"/>
          <a:stretch>
            <a:fillRect/>
          </a:stretch>
        </p:blipFill>
        <p:spPr>
          <a:xfrm>
            <a:off x="6359928" y="2097895"/>
            <a:ext cx="2489604" cy="248960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3" name="ZoneTexte 2">
            <a:extLst>
              <a:ext uri="{FF2B5EF4-FFF2-40B4-BE49-F238E27FC236}">
                <a16:creationId xmlns:a16="http://schemas.microsoft.com/office/drawing/2014/main" id="{0FD4CECB-DB2D-CD8C-10A7-9A4F622D371B}"/>
              </a:ext>
            </a:extLst>
          </p:cNvPr>
          <p:cNvSpPr txBox="1"/>
          <p:nvPr/>
        </p:nvSpPr>
        <p:spPr>
          <a:xfrm>
            <a:off x="232475" y="867904"/>
            <a:ext cx="8679050" cy="1785104"/>
          </a:xfrm>
          <a:prstGeom prst="rect">
            <a:avLst/>
          </a:prstGeom>
          <a:noFill/>
        </p:spPr>
        <p:txBody>
          <a:bodyPr wrap="square" rtlCol="0">
            <a:spAutoFit/>
          </a:bodyPr>
          <a:lstStyle/>
          <a:p>
            <a:r>
              <a:rPr lang="en-US" sz="4800" b="1" dirty="0">
                <a:solidFill>
                  <a:schemeClr val="bg1"/>
                </a:solidFill>
                <a:latin typeface="Titillium Web" panose="00000500000000000000" pitchFamily="2" charset="0"/>
              </a:rPr>
              <a:t>5. </a:t>
            </a:r>
          </a:p>
          <a:p>
            <a:r>
              <a:rPr lang="en-US" sz="4800" b="1" dirty="0">
                <a:solidFill>
                  <a:schemeClr val="bg1"/>
                </a:solidFill>
                <a:latin typeface="Titillium Web" panose="00000500000000000000" pitchFamily="2" charset="0"/>
              </a:rPr>
              <a:t>Integration of Technologies</a:t>
            </a:r>
          </a:p>
          <a:p>
            <a:endParaRPr lang="fr-DZ" dirty="0">
              <a:solidFill>
                <a:schemeClr val="bg1"/>
              </a:solidFill>
            </a:endParaRPr>
          </a:p>
        </p:txBody>
      </p:sp>
      <p:pic>
        <p:nvPicPr>
          <p:cNvPr id="5" name="Image 4">
            <a:extLst>
              <a:ext uri="{FF2B5EF4-FFF2-40B4-BE49-F238E27FC236}">
                <a16:creationId xmlns:a16="http://schemas.microsoft.com/office/drawing/2014/main" id="{9E95669F-1A81-3846-3060-7696849E315F}"/>
              </a:ext>
            </a:extLst>
          </p:cNvPr>
          <p:cNvPicPr>
            <a:picLocks noChangeAspect="1"/>
          </p:cNvPicPr>
          <p:nvPr/>
        </p:nvPicPr>
        <p:blipFill>
          <a:blip r:embed="rId3"/>
          <a:stretch>
            <a:fillRect/>
          </a:stretch>
        </p:blipFill>
        <p:spPr>
          <a:xfrm>
            <a:off x="2216581" y="2411277"/>
            <a:ext cx="5726300" cy="254012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16" name="ZoneTexte 15">
            <a:extLst>
              <a:ext uri="{FF2B5EF4-FFF2-40B4-BE49-F238E27FC236}">
                <a16:creationId xmlns:a16="http://schemas.microsoft.com/office/drawing/2014/main" id="{86B64A52-3B04-74BA-22B3-E970CDA5AE2F}"/>
              </a:ext>
            </a:extLst>
          </p:cNvPr>
          <p:cNvSpPr txBox="1"/>
          <p:nvPr/>
        </p:nvSpPr>
        <p:spPr>
          <a:xfrm>
            <a:off x="114716" y="185980"/>
            <a:ext cx="8789060" cy="4154984"/>
          </a:xfrm>
          <a:prstGeom prst="rect">
            <a:avLst/>
          </a:prstGeom>
          <a:noFill/>
        </p:spPr>
        <p:txBody>
          <a:bodyPr wrap="square" rtlCol="0">
            <a:spAutoFit/>
          </a:bodyPr>
          <a:lstStyle/>
          <a:p>
            <a:r>
              <a:rPr lang="en-US" sz="2800" b="1" dirty="0">
                <a:solidFill>
                  <a:srgbClr val="008000"/>
                </a:solidFill>
                <a:latin typeface="Titillium Web" panose="00000500000000000000" pitchFamily="2" charset="0"/>
              </a:rPr>
              <a:t>a. Collaborative use:  </a:t>
            </a:r>
          </a:p>
          <a:p>
            <a:r>
              <a:rPr lang="en-US" sz="2000" b="1" dirty="0">
                <a:solidFill>
                  <a:schemeClr val="bg1"/>
                </a:solidFill>
                <a:latin typeface="Sitka Small Semibold" pitchFamily="2" charset="0"/>
              </a:rPr>
              <a:t>Explore how these technologies can be integrated for seamless collaboration, with real-world case studies.</a:t>
            </a:r>
          </a:p>
          <a:p>
            <a:endParaRPr lang="en-US" sz="2000" b="1" dirty="0">
              <a:solidFill>
                <a:schemeClr val="bg1"/>
              </a:solidFill>
              <a:latin typeface="Sitka Small Semibold" pitchFamily="2" charset="0"/>
            </a:endParaRPr>
          </a:p>
          <a:p>
            <a:endParaRPr lang="en-US" sz="2000" b="1" dirty="0">
              <a:solidFill>
                <a:schemeClr val="bg1"/>
              </a:solidFill>
              <a:latin typeface="Sitka Small Semibold" pitchFamily="2" charset="0"/>
            </a:endParaRPr>
          </a:p>
          <a:p>
            <a:endParaRPr lang="en-US" sz="2000" b="1" dirty="0">
              <a:solidFill>
                <a:schemeClr val="bg1"/>
              </a:solidFill>
              <a:latin typeface="Sitka Small Semibold" pitchFamily="2" charset="0"/>
            </a:endParaRPr>
          </a:p>
          <a:p>
            <a:endParaRPr lang="en-US" sz="2000" b="1" dirty="0">
              <a:solidFill>
                <a:schemeClr val="bg1"/>
              </a:solidFill>
              <a:latin typeface="Sitka Small Semibold" pitchFamily="2" charset="0"/>
            </a:endParaRPr>
          </a:p>
          <a:p>
            <a:endParaRPr lang="en-US" sz="2000" b="1" dirty="0">
              <a:solidFill>
                <a:schemeClr val="bg1"/>
              </a:solidFill>
              <a:latin typeface="Sitka Small Semibold" pitchFamily="2" charset="0"/>
            </a:endParaRPr>
          </a:p>
          <a:p>
            <a:r>
              <a:rPr lang="en-US" sz="2800" b="1" dirty="0">
                <a:solidFill>
                  <a:srgbClr val="008000"/>
                </a:solidFill>
                <a:latin typeface="Titillium Web" panose="00000500000000000000" pitchFamily="2" charset="0"/>
              </a:rPr>
              <a:t>b. Interoperability:</a:t>
            </a:r>
          </a:p>
          <a:p>
            <a:r>
              <a:rPr lang="en-US" sz="2000" b="1" dirty="0">
                <a:solidFill>
                  <a:schemeClr val="bg1"/>
                </a:solidFill>
                <a:latin typeface="Sitka Small Semibold" pitchFamily="2" charset="0"/>
              </a:rPr>
              <a:t>The advantages of using all the technologies explained before together</a:t>
            </a:r>
          </a:p>
          <a:p>
            <a:endParaRPr lang="fr-DZ" sz="2800" b="1" dirty="0">
              <a:solidFill>
                <a:srgbClr val="008000"/>
              </a:solidFill>
              <a:latin typeface="Titillium Web" panose="00000500000000000000" pitchFamily="2" charset="0"/>
            </a:endParaRPr>
          </a:p>
        </p:txBody>
      </p:sp>
      <p:pic>
        <p:nvPicPr>
          <p:cNvPr id="18" name="Image 17">
            <a:extLst>
              <a:ext uri="{FF2B5EF4-FFF2-40B4-BE49-F238E27FC236}">
                <a16:creationId xmlns:a16="http://schemas.microsoft.com/office/drawing/2014/main" id="{5D490AE0-6DC1-BAE5-8421-DCF2DC63977E}"/>
              </a:ext>
            </a:extLst>
          </p:cNvPr>
          <p:cNvPicPr>
            <a:picLocks noChangeAspect="1"/>
          </p:cNvPicPr>
          <p:nvPr/>
        </p:nvPicPr>
        <p:blipFill>
          <a:blip r:embed="rId3"/>
          <a:stretch>
            <a:fillRect/>
          </a:stretch>
        </p:blipFill>
        <p:spPr>
          <a:xfrm>
            <a:off x="5744047" y="1062590"/>
            <a:ext cx="1913084" cy="1913084"/>
          </a:xfrm>
          <a:prstGeom prst="rect">
            <a:avLst/>
          </a:prstGeom>
        </p:spPr>
      </p:pic>
      <p:pic>
        <p:nvPicPr>
          <p:cNvPr id="20" name="Image 19">
            <a:extLst>
              <a:ext uri="{FF2B5EF4-FFF2-40B4-BE49-F238E27FC236}">
                <a16:creationId xmlns:a16="http://schemas.microsoft.com/office/drawing/2014/main" id="{F65FC696-04CA-25DB-8BD0-F55CA6F2A383}"/>
              </a:ext>
            </a:extLst>
          </p:cNvPr>
          <p:cNvPicPr>
            <a:picLocks noChangeAspect="1"/>
          </p:cNvPicPr>
          <p:nvPr/>
        </p:nvPicPr>
        <p:blipFill>
          <a:blip r:embed="rId4"/>
          <a:stretch>
            <a:fillRect/>
          </a:stretch>
        </p:blipFill>
        <p:spPr>
          <a:xfrm>
            <a:off x="6441470" y="3617494"/>
            <a:ext cx="1132357" cy="1132357"/>
          </a:xfrm>
          <a:prstGeom prst="rect">
            <a:avLst/>
          </a:prstGeom>
        </p:spPr>
      </p:pic>
      <p:pic>
        <p:nvPicPr>
          <p:cNvPr id="22" name="Image 21">
            <a:extLst>
              <a:ext uri="{FF2B5EF4-FFF2-40B4-BE49-F238E27FC236}">
                <a16:creationId xmlns:a16="http://schemas.microsoft.com/office/drawing/2014/main" id="{2A4AAEE0-E272-4DF6-D441-7FE8569B49B8}"/>
              </a:ext>
            </a:extLst>
          </p:cNvPr>
          <p:cNvPicPr>
            <a:picLocks noChangeAspect="1"/>
          </p:cNvPicPr>
          <p:nvPr/>
        </p:nvPicPr>
        <p:blipFill>
          <a:blip r:embed="rId5"/>
          <a:stretch>
            <a:fillRect/>
          </a:stretch>
        </p:blipFill>
        <p:spPr>
          <a:xfrm>
            <a:off x="2263683" y="3483545"/>
            <a:ext cx="1659906" cy="165990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5" name="ZoneTexte 4">
            <a:extLst>
              <a:ext uri="{FF2B5EF4-FFF2-40B4-BE49-F238E27FC236}">
                <a16:creationId xmlns:a16="http://schemas.microsoft.com/office/drawing/2014/main" id="{531B0BAF-95E6-2706-073F-818E6130B89D}"/>
              </a:ext>
            </a:extLst>
          </p:cNvPr>
          <p:cNvSpPr txBox="1"/>
          <p:nvPr/>
        </p:nvSpPr>
        <p:spPr>
          <a:xfrm>
            <a:off x="433952" y="340963"/>
            <a:ext cx="8477573" cy="1138773"/>
          </a:xfrm>
          <a:prstGeom prst="rect">
            <a:avLst/>
          </a:prstGeom>
          <a:noFill/>
        </p:spPr>
        <p:txBody>
          <a:bodyPr wrap="square" rtlCol="0">
            <a:spAutoFit/>
          </a:bodyPr>
          <a:lstStyle/>
          <a:p>
            <a:r>
              <a:rPr lang="en-US" sz="2800" b="1" dirty="0">
                <a:solidFill>
                  <a:srgbClr val="008000"/>
                </a:solidFill>
                <a:latin typeface="Titillium Web" panose="00000500000000000000" pitchFamily="2" charset="0"/>
              </a:rPr>
              <a:t>c. Case studies:</a:t>
            </a:r>
          </a:p>
          <a:p>
            <a:r>
              <a:rPr lang="en-US" sz="2000" dirty="0">
                <a:solidFill>
                  <a:schemeClr val="bg1"/>
                </a:solidFill>
                <a:latin typeface="Sitka Small Semibold" pitchFamily="2" charset="0"/>
              </a:rPr>
              <a:t>Present case studies demonstrating successful integration of these technologies in diverse scenarios</a:t>
            </a:r>
            <a:endParaRPr lang="fr-DZ" sz="2000" dirty="0">
              <a:solidFill>
                <a:schemeClr val="bg1"/>
              </a:solidFill>
              <a:latin typeface="Sitka Small Semibold" pitchFamily="2" charset="0"/>
            </a:endParaRPr>
          </a:p>
        </p:txBody>
      </p:sp>
      <p:pic>
        <p:nvPicPr>
          <p:cNvPr id="7" name="Image 6">
            <a:extLst>
              <a:ext uri="{FF2B5EF4-FFF2-40B4-BE49-F238E27FC236}">
                <a16:creationId xmlns:a16="http://schemas.microsoft.com/office/drawing/2014/main" id="{B44E2B8F-1C0B-CE76-D55E-792400F78A68}"/>
              </a:ext>
            </a:extLst>
          </p:cNvPr>
          <p:cNvPicPr>
            <a:picLocks noChangeAspect="1"/>
          </p:cNvPicPr>
          <p:nvPr/>
        </p:nvPicPr>
        <p:blipFill>
          <a:blip r:embed="rId3"/>
          <a:stretch>
            <a:fillRect/>
          </a:stretch>
        </p:blipFill>
        <p:spPr>
          <a:xfrm>
            <a:off x="3089986" y="1279565"/>
            <a:ext cx="3250794" cy="3250794"/>
          </a:xfrm>
          <a:prstGeom prst="rect">
            <a:avLst/>
          </a:prstGeom>
        </p:spPr>
      </p:pic>
      <p:pic>
        <p:nvPicPr>
          <p:cNvPr id="9" name="Image 8">
            <a:extLst>
              <a:ext uri="{FF2B5EF4-FFF2-40B4-BE49-F238E27FC236}">
                <a16:creationId xmlns:a16="http://schemas.microsoft.com/office/drawing/2014/main" id="{AFEDCCED-BDD2-21E3-0655-1462D62EEB6E}"/>
              </a:ext>
            </a:extLst>
          </p:cNvPr>
          <p:cNvPicPr>
            <a:picLocks noChangeAspect="1"/>
          </p:cNvPicPr>
          <p:nvPr/>
        </p:nvPicPr>
        <p:blipFill>
          <a:blip r:embed="rId4"/>
          <a:stretch>
            <a:fillRect/>
          </a:stretch>
        </p:blipFill>
        <p:spPr>
          <a:xfrm>
            <a:off x="351182" y="2007878"/>
            <a:ext cx="1994339" cy="1994339"/>
          </a:xfrm>
          <a:prstGeom prst="rect">
            <a:avLst/>
          </a:prstGeom>
        </p:spPr>
      </p:pic>
      <p:pic>
        <p:nvPicPr>
          <p:cNvPr id="11" name="Image 10">
            <a:extLst>
              <a:ext uri="{FF2B5EF4-FFF2-40B4-BE49-F238E27FC236}">
                <a16:creationId xmlns:a16="http://schemas.microsoft.com/office/drawing/2014/main" id="{3835D5FA-00E6-F28A-E3F7-C73EF0AC6A8A}"/>
              </a:ext>
            </a:extLst>
          </p:cNvPr>
          <p:cNvPicPr>
            <a:picLocks noChangeAspect="1"/>
          </p:cNvPicPr>
          <p:nvPr/>
        </p:nvPicPr>
        <p:blipFill>
          <a:blip r:embed="rId5"/>
          <a:stretch>
            <a:fillRect/>
          </a:stretch>
        </p:blipFill>
        <p:spPr>
          <a:xfrm>
            <a:off x="6406717" y="1593678"/>
            <a:ext cx="2622567" cy="2622567"/>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 name="ZoneTexte 1">
            <a:extLst>
              <a:ext uri="{FF2B5EF4-FFF2-40B4-BE49-F238E27FC236}">
                <a16:creationId xmlns:a16="http://schemas.microsoft.com/office/drawing/2014/main" id="{5A45EAA0-05B2-5255-3A85-A96B88AADC13}"/>
              </a:ext>
            </a:extLst>
          </p:cNvPr>
          <p:cNvSpPr txBox="1"/>
          <p:nvPr/>
        </p:nvSpPr>
        <p:spPr>
          <a:xfrm>
            <a:off x="246365" y="824639"/>
            <a:ext cx="8508569" cy="1569660"/>
          </a:xfrm>
          <a:prstGeom prst="rect">
            <a:avLst/>
          </a:prstGeom>
          <a:noFill/>
        </p:spPr>
        <p:txBody>
          <a:bodyPr wrap="square" rtlCol="0">
            <a:spAutoFit/>
          </a:bodyPr>
          <a:lstStyle/>
          <a:p>
            <a:r>
              <a:rPr lang="en-US" sz="4800" b="1" dirty="0">
                <a:solidFill>
                  <a:schemeClr val="bg1"/>
                </a:solidFill>
                <a:latin typeface="Titillium Web" panose="00000500000000000000" pitchFamily="2" charset="0"/>
              </a:rPr>
              <a:t>6.</a:t>
            </a:r>
          </a:p>
          <a:p>
            <a:r>
              <a:rPr lang="en-US" sz="4800" b="1" dirty="0">
                <a:solidFill>
                  <a:schemeClr val="bg1"/>
                </a:solidFill>
                <a:latin typeface="Titillium Web" panose="00000500000000000000" pitchFamily="2" charset="0"/>
              </a:rPr>
              <a:t>Challenges and solutions</a:t>
            </a:r>
          </a:p>
        </p:txBody>
      </p:sp>
      <p:pic>
        <p:nvPicPr>
          <p:cNvPr id="4" name="Image 3">
            <a:extLst>
              <a:ext uri="{FF2B5EF4-FFF2-40B4-BE49-F238E27FC236}">
                <a16:creationId xmlns:a16="http://schemas.microsoft.com/office/drawing/2014/main" id="{362B39F0-3BB3-C1B8-7F6E-ED01B3FD6699}"/>
              </a:ext>
            </a:extLst>
          </p:cNvPr>
          <p:cNvPicPr>
            <a:picLocks noChangeAspect="1"/>
          </p:cNvPicPr>
          <p:nvPr/>
        </p:nvPicPr>
        <p:blipFill>
          <a:blip r:embed="rId3"/>
          <a:stretch>
            <a:fillRect/>
          </a:stretch>
        </p:blipFill>
        <p:spPr>
          <a:xfrm>
            <a:off x="2630648" y="2394299"/>
            <a:ext cx="4986770" cy="236953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sp>
        <p:nvSpPr>
          <p:cNvPr id="2" name="ZoneTexte 1">
            <a:extLst>
              <a:ext uri="{FF2B5EF4-FFF2-40B4-BE49-F238E27FC236}">
                <a16:creationId xmlns:a16="http://schemas.microsoft.com/office/drawing/2014/main" id="{E61BAF0A-0D6A-F6CE-49F2-F20F6BD01CC8}"/>
              </a:ext>
            </a:extLst>
          </p:cNvPr>
          <p:cNvSpPr txBox="1"/>
          <p:nvPr/>
        </p:nvSpPr>
        <p:spPr>
          <a:xfrm>
            <a:off x="333214" y="526942"/>
            <a:ext cx="8547315" cy="1138773"/>
          </a:xfrm>
          <a:prstGeom prst="rect">
            <a:avLst/>
          </a:prstGeom>
          <a:noFill/>
        </p:spPr>
        <p:txBody>
          <a:bodyPr wrap="square" rtlCol="0">
            <a:spAutoFit/>
          </a:bodyPr>
          <a:lstStyle/>
          <a:p>
            <a:r>
              <a:rPr lang="en-US" sz="2800" b="1" dirty="0">
                <a:solidFill>
                  <a:srgbClr val="008000"/>
                </a:solidFill>
                <a:latin typeface="Titillium Web" panose="00000500000000000000" pitchFamily="2" charset="0"/>
              </a:rPr>
              <a:t> a. Common challenges:  </a:t>
            </a:r>
          </a:p>
          <a:p>
            <a:r>
              <a:rPr lang="en-US" sz="2000" dirty="0">
                <a:solidFill>
                  <a:schemeClr val="bg1"/>
                </a:solidFill>
                <a:latin typeface="Sitka Small Semibold" pitchFamily="2" charset="0"/>
              </a:rPr>
              <a:t>Identify common challenges associated with the use of these technologies in ICT</a:t>
            </a:r>
          </a:p>
        </p:txBody>
      </p:sp>
      <p:pic>
        <p:nvPicPr>
          <p:cNvPr id="4" name="Image 3">
            <a:extLst>
              <a:ext uri="{FF2B5EF4-FFF2-40B4-BE49-F238E27FC236}">
                <a16:creationId xmlns:a16="http://schemas.microsoft.com/office/drawing/2014/main" id="{3EF6DC4A-B355-6DB2-982C-B3634B56C3F1}"/>
              </a:ext>
            </a:extLst>
          </p:cNvPr>
          <p:cNvPicPr>
            <a:picLocks noChangeAspect="1"/>
          </p:cNvPicPr>
          <p:nvPr/>
        </p:nvPicPr>
        <p:blipFill>
          <a:blip r:embed="rId3"/>
          <a:stretch>
            <a:fillRect/>
          </a:stretch>
        </p:blipFill>
        <p:spPr>
          <a:xfrm>
            <a:off x="6184787" y="1363845"/>
            <a:ext cx="1379356" cy="1379356"/>
          </a:xfrm>
          <a:prstGeom prst="rect">
            <a:avLst/>
          </a:prstGeom>
        </p:spPr>
      </p:pic>
      <p:pic>
        <p:nvPicPr>
          <p:cNvPr id="6" name="Image 5">
            <a:extLst>
              <a:ext uri="{FF2B5EF4-FFF2-40B4-BE49-F238E27FC236}">
                <a16:creationId xmlns:a16="http://schemas.microsoft.com/office/drawing/2014/main" id="{BF9C5697-55B7-5D08-34D3-E8FA67237EBC}"/>
              </a:ext>
            </a:extLst>
          </p:cNvPr>
          <p:cNvPicPr>
            <a:picLocks noChangeAspect="1"/>
          </p:cNvPicPr>
          <p:nvPr/>
        </p:nvPicPr>
        <p:blipFill>
          <a:blip r:embed="rId4"/>
          <a:stretch>
            <a:fillRect/>
          </a:stretch>
        </p:blipFill>
        <p:spPr>
          <a:xfrm>
            <a:off x="3933354" y="1465909"/>
            <a:ext cx="1196585" cy="1196585"/>
          </a:xfrm>
          <a:prstGeom prst="rect">
            <a:avLst/>
          </a:prstGeom>
        </p:spPr>
      </p:pic>
      <p:sp>
        <p:nvSpPr>
          <p:cNvPr id="7" name="ZoneTexte 6">
            <a:extLst>
              <a:ext uri="{FF2B5EF4-FFF2-40B4-BE49-F238E27FC236}">
                <a16:creationId xmlns:a16="http://schemas.microsoft.com/office/drawing/2014/main" id="{DE4CB213-AD20-A9B4-7FDB-153D961D5F1B}"/>
              </a:ext>
            </a:extLst>
          </p:cNvPr>
          <p:cNvSpPr txBox="1"/>
          <p:nvPr/>
        </p:nvSpPr>
        <p:spPr>
          <a:xfrm>
            <a:off x="421466" y="2790517"/>
            <a:ext cx="8059118" cy="1138773"/>
          </a:xfrm>
          <a:prstGeom prst="rect">
            <a:avLst/>
          </a:prstGeom>
          <a:noFill/>
        </p:spPr>
        <p:txBody>
          <a:bodyPr wrap="square" rtlCol="0">
            <a:spAutoFit/>
          </a:bodyPr>
          <a:lstStyle/>
          <a:p>
            <a:r>
              <a:rPr lang="en-US" sz="2800" b="1" dirty="0">
                <a:solidFill>
                  <a:srgbClr val="008000"/>
                </a:solidFill>
                <a:latin typeface="Titillium Web" panose="00000500000000000000" pitchFamily="2" charset="0"/>
              </a:rPr>
              <a:t>b. Solution and best practices:</a:t>
            </a:r>
          </a:p>
          <a:p>
            <a:r>
              <a:rPr lang="en-US" sz="2000" dirty="0">
                <a:solidFill>
                  <a:schemeClr val="bg1"/>
                </a:solidFill>
                <a:latin typeface="Sitka Small Semibold" pitchFamily="2" charset="0"/>
              </a:rPr>
              <a:t>Provide solutions and best practices to overcome challenges, drawing from industry experiences</a:t>
            </a:r>
            <a:endParaRPr lang="fr-DZ" sz="2000" dirty="0">
              <a:solidFill>
                <a:schemeClr val="bg1"/>
              </a:solidFill>
              <a:latin typeface="Sitka Small Semibold" pitchFamily="2" charset="0"/>
            </a:endParaRPr>
          </a:p>
        </p:txBody>
      </p:sp>
      <p:pic>
        <p:nvPicPr>
          <p:cNvPr id="9" name="Image 8">
            <a:extLst>
              <a:ext uri="{FF2B5EF4-FFF2-40B4-BE49-F238E27FC236}">
                <a16:creationId xmlns:a16="http://schemas.microsoft.com/office/drawing/2014/main" id="{5813E29F-6185-9CD2-97AC-7B0E041B155E}"/>
              </a:ext>
            </a:extLst>
          </p:cNvPr>
          <p:cNvPicPr>
            <a:picLocks noChangeAspect="1"/>
          </p:cNvPicPr>
          <p:nvPr/>
        </p:nvPicPr>
        <p:blipFill>
          <a:blip r:embed="rId5"/>
          <a:stretch>
            <a:fillRect/>
          </a:stretch>
        </p:blipFill>
        <p:spPr>
          <a:xfrm>
            <a:off x="7069152" y="3283360"/>
            <a:ext cx="1547905" cy="1547905"/>
          </a:xfrm>
          <a:prstGeom prst="rect">
            <a:avLst/>
          </a:prstGeom>
        </p:spPr>
      </p:pic>
      <p:pic>
        <p:nvPicPr>
          <p:cNvPr id="13" name="Image 12">
            <a:extLst>
              <a:ext uri="{FF2B5EF4-FFF2-40B4-BE49-F238E27FC236}">
                <a16:creationId xmlns:a16="http://schemas.microsoft.com/office/drawing/2014/main" id="{A9293DE0-BFE1-946C-866B-EC4EA7EC2C07}"/>
              </a:ext>
            </a:extLst>
          </p:cNvPr>
          <p:cNvPicPr>
            <a:picLocks noChangeAspect="1"/>
          </p:cNvPicPr>
          <p:nvPr/>
        </p:nvPicPr>
        <p:blipFill>
          <a:blip r:embed="rId6"/>
          <a:stretch>
            <a:fillRect/>
          </a:stretch>
        </p:blipFill>
        <p:spPr>
          <a:xfrm>
            <a:off x="2981810" y="3745307"/>
            <a:ext cx="1368024" cy="136802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2" name="ZoneTexte 1">
            <a:extLst>
              <a:ext uri="{FF2B5EF4-FFF2-40B4-BE49-F238E27FC236}">
                <a16:creationId xmlns:a16="http://schemas.microsoft.com/office/drawing/2014/main" id="{50685C81-B8F3-B4C9-E56D-8EC9CAC8366C}"/>
              </a:ext>
            </a:extLst>
          </p:cNvPr>
          <p:cNvSpPr txBox="1"/>
          <p:nvPr/>
        </p:nvSpPr>
        <p:spPr>
          <a:xfrm>
            <a:off x="441701" y="635430"/>
            <a:ext cx="8446576" cy="1446550"/>
          </a:xfrm>
          <a:prstGeom prst="rect">
            <a:avLst/>
          </a:prstGeom>
          <a:noFill/>
        </p:spPr>
        <p:txBody>
          <a:bodyPr wrap="square" rtlCol="0">
            <a:spAutoFit/>
          </a:bodyPr>
          <a:lstStyle/>
          <a:p>
            <a:r>
              <a:rPr lang="en-US" sz="2800" b="1" dirty="0">
                <a:solidFill>
                  <a:srgbClr val="008000"/>
                </a:solidFill>
                <a:latin typeface="Titillium Web" panose="00000500000000000000" pitchFamily="2" charset="0"/>
              </a:rPr>
              <a:t>c. Case studies:</a:t>
            </a:r>
          </a:p>
          <a:p>
            <a:r>
              <a:rPr lang="en-US" sz="2000" b="1" dirty="0">
                <a:solidFill>
                  <a:schemeClr val="bg1"/>
                </a:solidFill>
                <a:latin typeface="Sitka Small Semibold" pitchFamily="2" charset="0"/>
              </a:rPr>
              <a:t>Present case studies illustrating how organizations have addressed and overcome challenges in implementing these technologies</a:t>
            </a:r>
            <a:endParaRPr lang="fr-DZ" sz="2000" b="1" dirty="0">
              <a:solidFill>
                <a:schemeClr val="bg1"/>
              </a:solidFill>
              <a:latin typeface="Sitka Small Semibold" pitchFamily="2" charset="0"/>
            </a:endParaRPr>
          </a:p>
        </p:txBody>
      </p:sp>
      <p:pic>
        <p:nvPicPr>
          <p:cNvPr id="4" name="Image 3">
            <a:extLst>
              <a:ext uri="{FF2B5EF4-FFF2-40B4-BE49-F238E27FC236}">
                <a16:creationId xmlns:a16="http://schemas.microsoft.com/office/drawing/2014/main" id="{99DE5B5B-2D16-8D0F-4951-5C0C8D3D9499}"/>
              </a:ext>
            </a:extLst>
          </p:cNvPr>
          <p:cNvPicPr>
            <a:picLocks noChangeAspect="1"/>
          </p:cNvPicPr>
          <p:nvPr/>
        </p:nvPicPr>
        <p:blipFill>
          <a:blip r:embed="rId3"/>
          <a:stretch>
            <a:fillRect/>
          </a:stretch>
        </p:blipFill>
        <p:spPr>
          <a:xfrm>
            <a:off x="5945525" y="2081980"/>
            <a:ext cx="2174909" cy="2174909"/>
          </a:xfrm>
          <a:prstGeom prst="rect">
            <a:avLst/>
          </a:prstGeom>
        </p:spPr>
      </p:pic>
      <p:pic>
        <p:nvPicPr>
          <p:cNvPr id="6" name="Image 5">
            <a:extLst>
              <a:ext uri="{FF2B5EF4-FFF2-40B4-BE49-F238E27FC236}">
                <a16:creationId xmlns:a16="http://schemas.microsoft.com/office/drawing/2014/main" id="{0B99898A-6CB3-B6A1-8957-54F9D0EFAF4B}"/>
              </a:ext>
            </a:extLst>
          </p:cNvPr>
          <p:cNvPicPr>
            <a:picLocks noChangeAspect="1"/>
          </p:cNvPicPr>
          <p:nvPr/>
        </p:nvPicPr>
        <p:blipFill>
          <a:blip r:embed="rId4"/>
          <a:stretch>
            <a:fillRect/>
          </a:stretch>
        </p:blipFill>
        <p:spPr>
          <a:xfrm>
            <a:off x="900827" y="1999208"/>
            <a:ext cx="2508862" cy="2508862"/>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7"/>
        <p:cNvGrpSpPr/>
        <p:nvPr/>
      </p:nvGrpSpPr>
      <p:grpSpPr>
        <a:xfrm>
          <a:off x="0" y="0"/>
          <a:ext cx="0" cy="0"/>
          <a:chOff x="0" y="0"/>
          <a:chExt cx="0" cy="0"/>
        </a:xfrm>
      </p:grpSpPr>
      <p:sp>
        <p:nvSpPr>
          <p:cNvPr id="68" name="Google Shape;68;p13"/>
          <p:cNvSpPr txBox="1">
            <a:spLocks noGrp="1"/>
          </p:cNvSpPr>
          <p:nvPr>
            <p:ph type="ctrTitle" idx="4294967295"/>
          </p:nvPr>
        </p:nvSpPr>
        <p:spPr>
          <a:xfrm>
            <a:off x="499821" y="169129"/>
            <a:ext cx="43605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sz="6000" dirty="0"/>
              <a:t>Plan</a:t>
            </a:r>
            <a:endParaRPr sz="6000" dirty="0"/>
          </a:p>
        </p:txBody>
      </p:sp>
      <p:sp>
        <p:nvSpPr>
          <p:cNvPr id="69" name="Google Shape;69;p13"/>
          <p:cNvSpPr txBox="1">
            <a:spLocks noGrp="1"/>
          </p:cNvSpPr>
          <p:nvPr>
            <p:ph type="subTitle" idx="4294967295"/>
          </p:nvPr>
        </p:nvSpPr>
        <p:spPr>
          <a:xfrm>
            <a:off x="344838" y="1447119"/>
            <a:ext cx="7923508" cy="3302732"/>
          </a:xfrm>
          <a:prstGeom prst="rect">
            <a:avLst/>
          </a:prstGeom>
        </p:spPr>
        <p:txBody>
          <a:bodyPr spcFirstLastPara="1" wrap="square" lIns="0" tIns="0" rIns="0" bIns="0" anchor="t" anchorCtr="0">
            <a:noAutofit/>
          </a:bodyPr>
          <a:lstStyle/>
          <a:p>
            <a:pPr indent="-457200">
              <a:buClr>
                <a:schemeClr val="accent3">
                  <a:lumMod val="50000"/>
                </a:schemeClr>
              </a:buClr>
              <a:buFont typeface="+mj-lt"/>
              <a:buAutoNum type="arabicPeriod"/>
            </a:pPr>
            <a:r>
              <a:rPr lang="en-US" sz="2000" b="1" dirty="0">
                <a:latin typeface="Titillium Web"/>
                <a:ea typeface="Titillium Web"/>
                <a:cs typeface="Titillium Web"/>
                <a:sym typeface="Titillium Web"/>
              </a:rPr>
              <a:t>Introduction</a:t>
            </a:r>
          </a:p>
          <a:p>
            <a:pPr lvl="0" indent="-457200" algn="l" rtl="0">
              <a:spcBef>
                <a:spcPts val="600"/>
              </a:spcBef>
              <a:spcAft>
                <a:spcPts val="0"/>
              </a:spcAft>
              <a:buClr>
                <a:schemeClr val="accent3">
                  <a:lumMod val="50000"/>
                </a:schemeClr>
              </a:buClr>
              <a:buFont typeface="+mj-lt"/>
              <a:buAutoNum type="arabicPeriod"/>
            </a:pPr>
            <a:r>
              <a:rPr lang="en-US" sz="2000" b="1" dirty="0">
                <a:latin typeface="Titillium Web"/>
                <a:ea typeface="Titillium Web"/>
                <a:cs typeface="Titillium Web"/>
                <a:sym typeface="Titillium Web"/>
              </a:rPr>
              <a:t>Google services</a:t>
            </a:r>
          </a:p>
          <a:p>
            <a:pPr lvl="0" indent="-457200" algn="l" rtl="0">
              <a:spcBef>
                <a:spcPts val="600"/>
              </a:spcBef>
              <a:spcAft>
                <a:spcPts val="0"/>
              </a:spcAft>
              <a:buClr>
                <a:schemeClr val="accent3">
                  <a:lumMod val="50000"/>
                </a:schemeClr>
              </a:buClr>
              <a:buFont typeface="+mj-lt"/>
              <a:buAutoNum type="arabicPeriod"/>
            </a:pPr>
            <a:r>
              <a:rPr lang="en-US" sz="2000" b="1" dirty="0">
                <a:latin typeface="Titillium Web"/>
                <a:ea typeface="Titillium Web"/>
                <a:cs typeface="Titillium Web"/>
                <a:sym typeface="Titillium Web"/>
              </a:rPr>
              <a:t>Microsoft tools</a:t>
            </a:r>
          </a:p>
          <a:p>
            <a:pPr lvl="0" indent="-457200" algn="l" rtl="0">
              <a:spcBef>
                <a:spcPts val="600"/>
              </a:spcBef>
              <a:spcAft>
                <a:spcPts val="0"/>
              </a:spcAft>
              <a:buClr>
                <a:schemeClr val="accent3">
                  <a:lumMod val="50000"/>
                </a:schemeClr>
              </a:buClr>
              <a:buFont typeface="+mj-lt"/>
              <a:buAutoNum type="arabicPeriod"/>
            </a:pPr>
            <a:r>
              <a:rPr lang="en-US" sz="2000" b="1" dirty="0">
                <a:latin typeface="Titillium Web"/>
                <a:ea typeface="Titillium Web"/>
                <a:cs typeface="Titillium Web"/>
                <a:sym typeface="Titillium Web"/>
              </a:rPr>
              <a:t>Git and </a:t>
            </a:r>
            <a:r>
              <a:rPr lang="en-US" sz="2000" b="1" dirty="0" err="1">
                <a:latin typeface="Titillium Web"/>
                <a:ea typeface="Titillium Web"/>
                <a:cs typeface="Titillium Web"/>
                <a:sym typeface="Titillium Web"/>
              </a:rPr>
              <a:t>Github</a:t>
            </a:r>
            <a:endParaRPr lang="en-US" sz="2000" b="1" dirty="0">
              <a:latin typeface="Titillium Web"/>
              <a:ea typeface="Titillium Web"/>
              <a:cs typeface="Titillium Web"/>
              <a:sym typeface="Titillium Web"/>
            </a:endParaRPr>
          </a:p>
          <a:p>
            <a:pPr lvl="0" indent="-457200" algn="l" rtl="0">
              <a:spcBef>
                <a:spcPts val="600"/>
              </a:spcBef>
              <a:spcAft>
                <a:spcPts val="0"/>
              </a:spcAft>
              <a:buClr>
                <a:schemeClr val="accent3">
                  <a:lumMod val="50000"/>
                </a:schemeClr>
              </a:buClr>
              <a:buFont typeface="+mj-lt"/>
              <a:buAutoNum type="arabicPeriod"/>
            </a:pPr>
            <a:r>
              <a:rPr lang="en-US" sz="2000" b="1" dirty="0">
                <a:latin typeface="Titillium Web"/>
                <a:ea typeface="Titillium Web"/>
                <a:cs typeface="Titillium Web"/>
                <a:sym typeface="Titillium Web"/>
              </a:rPr>
              <a:t>Integration of technologies</a:t>
            </a:r>
          </a:p>
          <a:p>
            <a:pPr lvl="0" indent="-457200" algn="l" rtl="0">
              <a:spcBef>
                <a:spcPts val="600"/>
              </a:spcBef>
              <a:spcAft>
                <a:spcPts val="0"/>
              </a:spcAft>
              <a:buClr>
                <a:schemeClr val="accent3">
                  <a:lumMod val="50000"/>
                </a:schemeClr>
              </a:buClr>
              <a:buFont typeface="+mj-lt"/>
              <a:buAutoNum type="arabicPeriod"/>
            </a:pPr>
            <a:r>
              <a:rPr lang="en-US" sz="2000" b="1" dirty="0">
                <a:latin typeface="Titillium Web"/>
                <a:ea typeface="Titillium Web"/>
                <a:cs typeface="Titillium Web"/>
                <a:sym typeface="Titillium Web"/>
              </a:rPr>
              <a:t>Challenges and solutions</a:t>
            </a:r>
          </a:p>
          <a:p>
            <a:pPr lvl="0" indent="-457200" algn="l" rtl="0">
              <a:spcBef>
                <a:spcPts val="600"/>
              </a:spcBef>
              <a:spcAft>
                <a:spcPts val="0"/>
              </a:spcAft>
              <a:buClr>
                <a:schemeClr val="accent3">
                  <a:lumMod val="50000"/>
                </a:schemeClr>
              </a:buClr>
              <a:buFont typeface="+mj-lt"/>
              <a:buAutoNum type="arabicPeriod"/>
            </a:pPr>
            <a:r>
              <a:rPr lang="en-US" sz="2000" b="1" dirty="0">
                <a:latin typeface="Titillium Web"/>
                <a:ea typeface="Titillium Web"/>
                <a:cs typeface="Titillium Web"/>
                <a:sym typeface="Titillium Web"/>
              </a:rPr>
              <a:t>Future trends in ICT technologies</a:t>
            </a:r>
          </a:p>
          <a:p>
            <a:pPr lvl="0" indent="-457200" algn="l" rtl="0">
              <a:spcBef>
                <a:spcPts val="600"/>
              </a:spcBef>
              <a:spcAft>
                <a:spcPts val="0"/>
              </a:spcAft>
              <a:buClr>
                <a:schemeClr val="accent3">
                  <a:lumMod val="50000"/>
                </a:schemeClr>
              </a:buClr>
              <a:buFont typeface="+mj-lt"/>
              <a:buAutoNum type="arabicPeriod"/>
            </a:pPr>
            <a:r>
              <a:rPr lang="en-US" sz="2000" b="1" dirty="0">
                <a:latin typeface="Titillium Web"/>
                <a:ea typeface="Titillium Web"/>
                <a:cs typeface="Titillium Web"/>
                <a:sym typeface="Titillium Web"/>
              </a:rPr>
              <a:t>Conclusion</a:t>
            </a:r>
            <a:endParaRPr sz="2000" b="1" dirty="0">
              <a:latin typeface="Titillium Web"/>
              <a:ea typeface="Titillium Web"/>
              <a:cs typeface="Titillium Web"/>
              <a:sym typeface="Titillium Web"/>
            </a:endParaRPr>
          </a:p>
        </p:txBody>
      </p:sp>
      <p:sp>
        <p:nvSpPr>
          <p:cNvPr id="70" name="Google Shape;70;p13"/>
          <p:cNvSpPr txBox="1">
            <a:spLocks noGrp="1"/>
          </p:cNvSpPr>
          <p:nvPr>
            <p:ph type="sldNum" idx="12"/>
          </p:nvPr>
        </p:nvSpPr>
        <p:spPr>
          <a:xfrm>
            <a:off x="8480584" y="4749851"/>
            <a:ext cx="548700" cy="393600"/>
          </a:xfrm>
          <a:prstGeom prst="rect">
            <a:avLst/>
          </a:prstGeom>
        </p:spPr>
        <p:txBody>
          <a:bodyPr spcFirstLastPara="1" wrap="square" lIns="0" tIns="0" rIns="0" bIns="0" anchor="ctr"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mc:AlternateContent xmlns:mc="http://schemas.openxmlformats.org/markup-compatibility/2006">
    <mc:Choice xmlns:p14="http://schemas.microsoft.com/office/powerpoint/2010/main" Requires="p14">
      <p:transition spd="slow" p14:dur="2000">
        <p14:honeycomb/>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6" name="ZoneTexte 5">
            <a:extLst>
              <a:ext uri="{FF2B5EF4-FFF2-40B4-BE49-F238E27FC236}">
                <a16:creationId xmlns:a16="http://schemas.microsoft.com/office/drawing/2014/main" id="{0C8954F9-EDBD-D662-C539-3B1D28E623C5}"/>
              </a:ext>
            </a:extLst>
          </p:cNvPr>
          <p:cNvSpPr txBox="1"/>
          <p:nvPr/>
        </p:nvSpPr>
        <p:spPr>
          <a:xfrm>
            <a:off x="333214" y="540834"/>
            <a:ext cx="8338088" cy="2308324"/>
          </a:xfrm>
          <a:prstGeom prst="rect">
            <a:avLst/>
          </a:prstGeom>
          <a:noFill/>
        </p:spPr>
        <p:txBody>
          <a:bodyPr wrap="square" rtlCol="0">
            <a:spAutoFit/>
          </a:bodyPr>
          <a:lstStyle/>
          <a:p>
            <a:r>
              <a:rPr lang="en-US" sz="4800" b="1" dirty="0">
                <a:solidFill>
                  <a:schemeClr val="bg1"/>
                </a:solidFill>
                <a:latin typeface="Titillium Web" panose="00000500000000000000" pitchFamily="2" charset="0"/>
              </a:rPr>
              <a:t>7.</a:t>
            </a:r>
          </a:p>
          <a:p>
            <a:r>
              <a:rPr lang="en-US" sz="4800" b="1" dirty="0">
                <a:solidFill>
                  <a:schemeClr val="bg1"/>
                </a:solidFill>
                <a:latin typeface="Titillium Web" panose="00000500000000000000" pitchFamily="2" charset="0"/>
              </a:rPr>
              <a:t>Future trends in ICT technologies</a:t>
            </a:r>
            <a:endParaRPr lang="fr-DZ" sz="4800" b="1" dirty="0">
              <a:solidFill>
                <a:schemeClr val="bg1"/>
              </a:solidFill>
              <a:latin typeface="Titillium Web" panose="00000500000000000000" pitchFamily="2" charset="0"/>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6" name="ZoneTexte 5">
            <a:extLst>
              <a:ext uri="{FF2B5EF4-FFF2-40B4-BE49-F238E27FC236}">
                <a16:creationId xmlns:a16="http://schemas.microsoft.com/office/drawing/2014/main" id="{D2C4CDF2-F1C4-DB2A-5326-4F84EBE44D6B}"/>
              </a:ext>
            </a:extLst>
          </p:cNvPr>
          <p:cNvSpPr txBox="1"/>
          <p:nvPr/>
        </p:nvSpPr>
        <p:spPr>
          <a:xfrm>
            <a:off x="294468" y="495946"/>
            <a:ext cx="8617057" cy="4462760"/>
          </a:xfrm>
          <a:prstGeom prst="rect">
            <a:avLst/>
          </a:prstGeom>
          <a:noFill/>
        </p:spPr>
        <p:txBody>
          <a:bodyPr wrap="square" rtlCol="0">
            <a:spAutoFit/>
          </a:bodyPr>
          <a:lstStyle/>
          <a:p>
            <a:r>
              <a:rPr lang="en-US" sz="2800" b="1" dirty="0">
                <a:solidFill>
                  <a:srgbClr val="008000"/>
                </a:solidFill>
                <a:latin typeface="Titillium Web" panose="00000500000000000000" pitchFamily="2" charset="0"/>
              </a:rPr>
              <a:t>a. Innovation in Google services:</a:t>
            </a:r>
          </a:p>
          <a:p>
            <a:r>
              <a:rPr lang="en-US" sz="2000" dirty="0">
                <a:solidFill>
                  <a:schemeClr val="bg1"/>
                </a:solidFill>
                <a:latin typeface="Sitka Small Semibold" pitchFamily="2" charset="0"/>
              </a:rPr>
              <a:t>Explore upcoming innovations and features in google services that are likely to shape the future of ITC</a:t>
            </a:r>
          </a:p>
          <a:p>
            <a:endParaRPr lang="en-US" sz="2000" dirty="0">
              <a:solidFill>
                <a:schemeClr val="bg1"/>
              </a:solidFill>
              <a:latin typeface="Sitka Small Semibold" pitchFamily="2" charset="0"/>
            </a:endParaRPr>
          </a:p>
          <a:p>
            <a:endParaRPr lang="en-US" sz="2000" dirty="0">
              <a:solidFill>
                <a:schemeClr val="bg1"/>
              </a:solidFill>
              <a:latin typeface="Sitka Small Semibold" pitchFamily="2" charset="0"/>
            </a:endParaRPr>
          </a:p>
          <a:p>
            <a:r>
              <a:rPr lang="en-US" sz="2800" b="1" dirty="0">
                <a:solidFill>
                  <a:srgbClr val="008000"/>
                </a:solidFill>
                <a:latin typeface="Titillium Web" panose="00000500000000000000" pitchFamily="2" charset="0"/>
              </a:rPr>
              <a:t>b. Microsoft’s technological roadmap:</a:t>
            </a:r>
          </a:p>
          <a:p>
            <a:r>
              <a:rPr lang="en-US" sz="2000" dirty="0">
                <a:solidFill>
                  <a:schemeClr val="bg1"/>
                </a:solidFill>
                <a:latin typeface="Sitka Small Semibold" pitchFamily="2" charset="0"/>
              </a:rPr>
              <a:t>Examine Microsoft’s roadmap, highlighting emerging tech and their implication for the ICT landscape</a:t>
            </a:r>
          </a:p>
          <a:p>
            <a:endParaRPr lang="en-US" sz="2000" dirty="0">
              <a:solidFill>
                <a:schemeClr val="bg1"/>
              </a:solidFill>
              <a:latin typeface="Sitka Small Semibold" pitchFamily="2" charset="0"/>
            </a:endParaRPr>
          </a:p>
          <a:p>
            <a:endParaRPr lang="en-US" sz="2000" dirty="0">
              <a:solidFill>
                <a:schemeClr val="bg1"/>
              </a:solidFill>
              <a:latin typeface="Sitka Small Semibold" pitchFamily="2" charset="0"/>
            </a:endParaRPr>
          </a:p>
          <a:p>
            <a:r>
              <a:rPr lang="en-US" sz="2800" b="1" dirty="0">
                <a:solidFill>
                  <a:srgbClr val="008000"/>
                </a:solidFill>
                <a:latin typeface="Titillium Web" panose="00000500000000000000" pitchFamily="2" charset="0"/>
              </a:rPr>
              <a:t>c. Advancements in Git and GitHub:</a:t>
            </a:r>
          </a:p>
          <a:p>
            <a:r>
              <a:rPr lang="en-US" sz="2000" dirty="0">
                <a:solidFill>
                  <a:schemeClr val="bg1"/>
                </a:solidFill>
                <a:latin typeface="Sitka Small Semibold" pitchFamily="2" charset="0"/>
              </a:rPr>
              <a:t>Discuss features that could influence the future of collaborative software dev </a:t>
            </a:r>
          </a:p>
        </p:txBody>
      </p:sp>
      <p:pic>
        <p:nvPicPr>
          <p:cNvPr id="8" name="Image 7">
            <a:extLst>
              <a:ext uri="{FF2B5EF4-FFF2-40B4-BE49-F238E27FC236}">
                <a16:creationId xmlns:a16="http://schemas.microsoft.com/office/drawing/2014/main" id="{C3584CDB-F774-12F7-C849-A97C1A769164}"/>
              </a:ext>
            </a:extLst>
          </p:cNvPr>
          <p:cNvPicPr>
            <a:picLocks noChangeAspect="1"/>
          </p:cNvPicPr>
          <p:nvPr/>
        </p:nvPicPr>
        <p:blipFill>
          <a:blip r:embed="rId3"/>
          <a:stretch>
            <a:fillRect/>
          </a:stretch>
        </p:blipFill>
        <p:spPr>
          <a:xfrm>
            <a:off x="6518962" y="1341560"/>
            <a:ext cx="897945" cy="897945"/>
          </a:xfrm>
          <a:prstGeom prst="rect">
            <a:avLst/>
          </a:prstGeom>
        </p:spPr>
      </p:pic>
      <p:pic>
        <p:nvPicPr>
          <p:cNvPr id="10" name="Image 9">
            <a:extLst>
              <a:ext uri="{FF2B5EF4-FFF2-40B4-BE49-F238E27FC236}">
                <a16:creationId xmlns:a16="http://schemas.microsoft.com/office/drawing/2014/main" id="{6B74CAA8-09F9-A011-225F-0A46CB1268B4}"/>
              </a:ext>
            </a:extLst>
          </p:cNvPr>
          <p:cNvPicPr>
            <a:picLocks noChangeAspect="1"/>
          </p:cNvPicPr>
          <p:nvPr/>
        </p:nvPicPr>
        <p:blipFill>
          <a:blip r:embed="rId4"/>
          <a:stretch>
            <a:fillRect/>
          </a:stretch>
        </p:blipFill>
        <p:spPr>
          <a:xfrm>
            <a:off x="6518962" y="2682726"/>
            <a:ext cx="1509566" cy="1509566"/>
          </a:xfrm>
          <a:prstGeom prst="rect">
            <a:avLst/>
          </a:prstGeom>
        </p:spPr>
      </p:pic>
      <p:pic>
        <p:nvPicPr>
          <p:cNvPr id="12" name="Image 11">
            <a:extLst>
              <a:ext uri="{FF2B5EF4-FFF2-40B4-BE49-F238E27FC236}">
                <a16:creationId xmlns:a16="http://schemas.microsoft.com/office/drawing/2014/main" id="{1A14A5BD-A192-EBA5-8704-F50288349FDB}"/>
              </a:ext>
            </a:extLst>
          </p:cNvPr>
          <p:cNvPicPr>
            <a:picLocks noChangeAspect="1"/>
          </p:cNvPicPr>
          <p:nvPr/>
        </p:nvPicPr>
        <p:blipFill>
          <a:blip r:embed="rId5"/>
          <a:stretch>
            <a:fillRect/>
          </a:stretch>
        </p:blipFill>
        <p:spPr>
          <a:xfrm>
            <a:off x="7416907" y="4171771"/>
            <a:ext cx="807456" cy="80745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6"/>
          <p:cNvSpPr txBox="1">
            <a:spLocks noGrp="1"/>
          </p:cNvSpPr>
          <p:nvPr>
            <p:ph type="ctrTitle"/>
          </p:nvPr>
        </p:nvSpPr>
        <p:spPr>
          <a:xfrm>
            <a:off x="685800" y="973750"/>
            <a:ext cx="5796900" cy="11598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8.</a:t>
            </a:r>
            <a:br>
              <a:rPr lang="en" dirty="0"/>
            </a:br>
            <a:r>
              <a:rPr lang="en" dirty="0"/>
              <a:t>conclusion</a:t>
            </a:r>
            <a:endParaRPr dirty="0"/>
          </a:p>
        </p:txBody>
      </p:sp>
      <p:pic>
        <p:nvPicPr>
          <p:cNvPr id="5" name="Image 4">
            <a:extLst>
              <a:ext uri="{FF2B5EF4-FFF2-40B4-BE49-F238E27FC236}">
                <a16:creationId xmlns:a16="http://schemas.microsoft.com/office/drawing/2014/main" id="{ED0F653F-B0E7-09D3-B108-ED34A81F5704}"/>
              </a:ext>
            </a:extLst>
          </p:cNvPr>
          <p:cNvPicPr>
            <a:picLocks noChangeAspect="1"/>
          </p:cNvPicPr>
          <p:nvPr/>
        </p:nvPicPr>
        <p:blipFill>
          <a:blip r:embed="rId3"/>
          <a:stretch>
            <a:fillRect/>
          </a:stretch>
        </p:blipFill>
        <p:spPr>
          <a:xfrm>
            <a:off x="1961987" y="2133551"/>
            <a:ext cx="5360961" cy="2525256"/>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4" name="ZoneTexte 3">
            <a:extLst>
              <a:ext uri="{FF2B5EF4-FFF2-40B4-BE49-F238E27FC236}">
                <a16:creationId xmlns:a16="http://schemas.microsoft.com/office/drawing/2014/main" id="{F92DACF6-D280-E44C-6ADA-06CED5335232}"/>
              </a:ext>
            </a:extLst>
          </p:cNvPr>
          <p:cNvSpPr txBox="1"/>
          <p:nvPr/>
        </p:nvSpPr>
        <p:spPr>
          <a:xfrm>
            <a:off x="379708" y="534692"/>
            <a:ext cx="8570563" cy="5324535"/>
          </a:xfrm>
          <a:prstGeom prst="rect">
            <a:avLst/>
          </a:prstGeom>
          <a:noFill/>
        </p:spPr>
        <p:txBody>
          <a:bodyPr wrap="square" rtlCol="0">
            <a:spAutoFit/>
          </a:bodyPr>
          <a:lstStyle/>
          <a:p>
            <a:r>
              <a:rPr lang="en-US" sz="2800" b="1" dirty="0">
                <a:solidFill>
                  <a:srgbClr val="008000"/>
                </a:solidFill>
                <a:latin typeface="Titillium Web" panose="00000500000000000000" pitchFamily="2" charset="0"/>
              </a:rPr>
              <a:t>a. Summary of key findings: </a:t>
            </a:r>
          </a:p>
          <a:p>
            <a:endParaRPr lang="en-US" sz="2800" b="1" dirty="0">
              <a:solidFill>
                <a:srgbClr val="008000"/>
              </a:solidFill>
              <a:latin typeface="Titillium Web" panose="00000500000000000000" pitchFamily="2" charset="0"/>
            </a:endParaRPr>
          </a:p>
          <a:p>
            <a:endParaRPr lang="en-US" sz="2800" b="1" dirty="0">
              <a:solidFill>
                <a:srgbClr val="008000"/>
              </a:solidFill>
              <a:latin typeface="Titillium Web" panose="00000500000000000000" pitchFamily="2" charset="0"/>
            </a:endParaRPr>
          </a:p>
          <a:p>
            <a:r>
              <a:rPr lang="en-US" sz="2800" b="1" dirty="0">
                <a:solidFill>
                  <a:srgbClr val="008000"/>
                </a:solidFill>
                <a:latin typeface="Titillium Web" panose="00000500000000000000" pitchFamily="2" charset="0"/>
              </a:rPr>
              <a:t>b. Implications of the future</a:t>
            </a:r>
          </a:p>
          <a:p>
            <a:endParaRPr lang="en-US" sz="2800" b="1" dirty="0">
              <a:solidFill>
                <a:srgbClr val="008000"/>
              </a:solidFill>
              <a:latin typeface="Titillium Web" panose="00000500000000000000" pitchFamily="2" charset="0"/>
            </a:endParaRPr>
          </a:p>
          <a:p>
            <a:endParaRPr lang="en-US" sz="2800" b="1" dirty="0">
              <a:solidFill>
                <a:srgbClr val="008000"/>
              </a:solidFill>
              <a:latin typeface="Titillium Web" panose="00000500000000000000" pitchFamily="2" charset="0"/>
            </a:endParaRPr>
          </a:p>
          <a:p>
            <a:r>
              <a:rPr lang="en-US" sz="2800" b="1" dirty="0">
                <a:solidFill>
                  <a:srgbClr val="008000"/>
                </a:solidFill>
                <a:latin typeface="Titillium Web" panose="00000500000000000000" pitchFamily="2" charset="0"/>
              </a:rPr>
              <a:t>c. Recommendations</a:t>
            </a:r>
          </a:p>
          <a:p>
            <a:r>
              <a:rPr lang="en-US" sz="2000" dirty="0">
                <a:solidFill>
                  <a:schemeClr val="bg1"/>
                </a:solidFill>
                <a:latin typeface="Sitka Small Semibold" pitchFamily="2" charset="0"/>
              </a:rPr>
              <a:t>Provide recommendations for organizations looking to leverage these tech for enhanced collaboration and productivity </a:t>
            </a:r>
          </a:p>
          <a:p>
            <a:endParaRPr lang="en-US" sz="2800" b="1" dirty="0">
              <a:solidFill>
                <a:srgbClr val="008000"/>
              </a:solidFill>
              <a:latin typeface="Titillium Web" panose="00000500000000000000" pitchFamily="2" charset="0"/>
            </a:endParaRPr>
          </a:p>
          <a:p>
            <a:endParaRPr lang="en-US" sz="2800" b="1" dirty="0">
              <a:solidFill>
                <a:srgbClr val="008000"/>
              </a:solidFill>
              <a:latin typeface="Titillium Web" panose="00000500000000000000" pitchFamily="2" charset="0"/>
            </a:endParaRPr>
          </a:p>
          <a:p>
            <a:endParaRPr lang="fr-DZ" sz="2800" b="1" dirty="0">
              <a:solidFill>
                <a:srgbClr val="008000"/>
              </a:solidFill>
              <a:latin typeface="Titillium Web" panose="00000500000000000000" pitchFamily="2" charset="0"/>
            </a:endParaRPr>
          </a:p>
        </p:txBody>
      </p:sp>
      <p:pic>
        <p:nvPicPr>
          <p:cNvPr id="6" name="Image 5">
            <a:extLst>
              <a:ext uri="{FF2B5EF4-FFF2-40B4-BE49-F238E27FC236}">
                <a16:creationId xmlns:a16="http://schemas.microsoft.com/office/drawing/2014/main" id="{90083154-106A-DB8F-9F66-E9DE31A42334}"/>
              </a:ext>
            </a:extLst>
          </p:cNvPr>
          <p:cNvPicPr>
            <a:picLocks noChangeAspect="1"/>
          </p:cNvPicPr>
          <p:nvPr/>
        </p:nvPicPr>
        <p:blipFill>
          <a:blip r:embed="rId3"/>
          <a:stretch>
            <a:fillRect/>
          </a:stretch>
        </p:blipFill>
        <p:spPr>
          <a:xfrm>
            <a:off x="2962101" y="884360"/>
            <a:ext cx="1200162" cy="1200162"/>
          </a:xfrm>
          <a:prstGeom prst="rect">
            <a:avLst/>
          </a:prstGeom>
        </p:spPr>
      </p:pic>
      <p:pic>
        <p:nvPicPr>
          <p:cNvPr id="8" name="Image 7">
            <a:extLst>
              <a:ext uri="{FF2B5EF4-FFF2-40B4-BE49-F238E27FC236}">
                <a16:creationId xmlns:a16="http://schemas.microsoft.com/office/drawing/2014/main" id="{2E407D94-F627-6737-41D2-AA005D31869D}"/>
              </a:ext>
            </a:extLst>
          </p:cNvPr>
          <p:cNvPicPr>
            <a:picLocks noChangeAspect="1"/>
          </p:cNvPicPr>
          <p:nvPr/>
        </p:nvPicPr>
        <p:blipFill>
          <a:blip r:embed="rId4"/>
          <a:stretch>
            <a:fillRect/>
          </a:stretch>
        </p:blipFill>
        <p:spPr>
          <a:xfrm>
            <a:off x="5714977" y="938606"/>
            <a:ext cx="859198" cy="859198"/>
          </a:xfrm>
          <a:prstGeom prst="rect">
            <a:avLst/>
          </a:prstGeom>
        </p:spPr>
      </p:pic>
      <p:pic>
        <p:nvPicPr>
          <p:cNvPr id="10" name="Image 9">
            <a:extLst>
              <a:ext uri="{FF2B5EF4-FFF2-40B4-BE49-F238E27FC236}">
                <a16:creationId xmlns:a16="http://schemas.microsoft.com/office/drawing/2014/main" id="{9279037F-8A2A-E574-4D4C-A59466F84BF6}"/>
              </a:ext>
            </a:extLst>
          </p:cNvPr>
          <p:cNvPicPr>
            <a:picLocks noChangeAspect="1"/>
          </p:cNvPicPr>
          <p:nvPr/>
        </p:nvPicPr>
        <p:blipFill>
          <a:blip r:embed="rId5"/>
          <a:stretch>
            <a:fillRect/>
          </a:stretch>
        </p:blipFill>
        <p:spPr>
          <a:xfrm>
            <a:off x="586005" y="969602"/>
            <a:ext cx="828202" cy="828202"/>
          </a:xfrm>
          <a:prstGeom prst="rect">
            <a:avLst/>
          </a:prstGeom>
        </p:spPr>
      </p:pic>
      <p:pic>
        <p:nvPicPr>
          <p:cNvPr id="12" name="Image 11">
            <a:extLst>
              <a:ext uri="{FF2B5EF4-FFF2-40B4-BE49-F238E27FC236}">
                <a16:creationId xmlns:a16="http://schemas.microsoft.com/office/drawing/2014/main" id="{F8C34905-AA87-FDC7-497F-87CA023F7C8B}"/>
              </a:ext>
            </a:extLst>
          </p:cNvPr>
          <p:cNvPicPr>
            <a:picLocks noChangeAspect="1"/>
          </p:cNvPicPr>
          <p:nvPr/>
        </p:nvPicPr>
        <p:blipFill>
          <a:blip r:embed="rId6"/>
          <a:stretch>
            <a:fillRect/>
          </a:stretch>
        </p:blipFill>
        <p:spPr>
          <a:xfrm>
            <a:off x="4836440" y="2084522"/>
            <a:ext cx="1269892" cy="1269892"/>
          </a:xfrm>
          <a:prstGeom prst="rect">
            <a:avLst/>
          </a:prstGeom>
        </p:spPr>
      </p:pic>
      <p:pic>
        <p:nvPicPr>
          <p:cNvPr id="14" name="Image 13">
            <a:extLst>
              <a:ext uri="{FF2B5EF4-FFF2-40B4-BE49-F238E27FC236}">
                <a16:creationId xmlns:a16="http://schemas.microsoft.com/office/drawing/2014/main" id="{794D9008-7F68-719A-2C05-2EDB6703F879}"/>
              </a:ext>
            </a:extLst>
          </p:cNvPr>
          <p:cNvPicPr>
            <a:picLocks noChangeAspect="1"/>
          </p:cNvPicPr>
          <p:nvPr/>
        </p:nvPicPr>
        <p:blipFill>
          <a:blip r:embed="rId7"/>
          <a:stretch>
            <a:fillRect/>
          </a:stretch>
        </p:blipFill>
        <p:spPr>
          <a:xfrm>
            <a:off x="7935122" y="3835823"/>
            <a:ext cx="859199" cy="859199"/>
          </a:xfrm>
          <a:prstGeom prst="rect">
            <a:avLst/>
          </a:prstGeom>
        </p:spPr>
      </p:pic>
      <p:pic>
        <p:nvPicPr>
          <p:cNvPr id="16" name="Image 15">
            <a:extLst>
              <a:ext uri="{FF2B5EF4-FFF2-40B4-BE49-F238E27FC236}">
                <a16:creationId xmlns:a16="http://schemas.microsoft.com/office/drawing/2014/main" id="{265D0683-BF22-6127-EECE-2F2A028F2EFD}"/>
              </a:ext>
            </a:extLst>
          </p:cNvPr>
          <p:cNvPicPr>
            <a:picLocks noChangeAspect="1"/>
          </p:cNvPicPr>
          <p:nvPr/>
        </p:nvPicPr>
        <p:blipFill>
          <a:blip r:embed="rId8"/>
          <a:stretch>
            <a:fillRect/>
          </a:stretch>
        </p:blipFill>
        <p:spPr>
          <a:xfrm>
            <a:off x="3989840" y="4293996"/>
            <a:ext cx="629623" cy="629623"/>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4"/>
          <p:cNvSpPr txBox="1">
            <a:spLocks noGrp="1"/>
          </p:cNvSpPr>
          <p:nvPr>
            <p:ph type="ctrTitle"/>
          </p:nvPr>
        </p:nvSpPr>
        <p:spPr>
          <a:xfrm>
            <a:off x="588936" y="1410346"/>
            <a:ext cx="5893764" cy="1332804"/>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 dirty="0"/>
              <a:t>1.</a:t>
            </a:r>
            <a:endParaRPr dirty="0"/>
          </a:p>
          <a:p>
            <a:pPr marL="0" lvl="0" indent="0" algn="l" rtl="0">
              <a:spcBef>
                <a:spcPts val="0"/>
              </a:spcBef>
              <a:spcAft>
                <a:spcPts val="0"/>
              </a:spcAft>
              <a:buNone/>
            </a:pPr>
            <a:r>
              <a:rPr lang="en" dirty="0"/>
              <a:t>Introduction</a:t>
            </a:r>
            <a:endParaRPr dirty="0"/>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2" name="Google Shape;82;p15"/>
          <p:cNvSpPr txBox="1">
            <a:spLocks noGrp="1"/>
          </p:cNvSpPr>
          <p:nvPr>
            <p:ph type="body" idx="1"/>
          </p:nvPr>
        </p:nvSpPr>
        <p:spPr>
          <a:xfrm>
            <a:off x="503694" y="1151767"/>
            <a:ext cx="7849891" cy="3794884"/>
          </a:xfrm>
          <a:prstGeom prst="rect">
            <a:avLst/>
          </a:prstGeom>
        </p:spPr>
        <p:txBody>
          <a:bodyPr spcFirstLastPara="1" wrap="square" lIns="0" tIns="0" rIns="0" bIns="0" anchor="t" anchorCtr="0">
            <a:noAutofit/>
          </a:bodyPr>
          <a:lstStyle/>
          <a:p>
            <a:pPr marL="76200" lvl="0" indent="0" algn="l" rtl="0">
              <a:spcBef>
                <a:spcPts val="600"/>
              </a:spcBef>
              <a:spcAft>
                <a:spcPts val="0"/>
              </a:spcAft>
              <a:buSzPts val="2400"/>
              <a:buNone/>
            </a:pPr>
            <a:r>
              <a:rPr lang="en-US" dirty="0">
                <a:latin typeface="Segoe UI Black" panose="020B0A02040204020203" pitchFamily="34" charset="0"/>
                <a:ea typeface="Segoe UI Black" panose="020B0A02040204020203" pitchFamily="34" charset="0"/>
              </a:rPr>
              <a:t>Information and communication technologies (ICT) are the core of modern technological landscapes, shaping the way we communicate, collaborate and innovate. This report delves into the specifics of key ICT technologies, focusing on Google services, Microsoft tools, Git and </a:t>
            </a:r>
            <a:r>
              <a:rPr lang="en-US" dirty="0" err="1">
                <a:latin typeface="Segoe UI Black" panose="020B0A02040204020203" pitchFamily="34" charset="0"/>
                <a:ea typeface="Segoe UI Black" panose="020B0A02040204020203" pitchFamily="34" charset="0"/>
              </a:rPr>
              <a:t>Github</a:t>
            </a:r>
            <a:endParaRPr dirty="0">
              <a:latin typeface="Segoe UI Black" panose="020B0A02040204020203" pitchFamily="34" charset="0"/>
              <a:ea typeface="Segoe UI Black" panose="020B0A02040204020203"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2" name="Google Shape;75;p14">
            <a:extLst>
              <a:ext uri="{FF2B5EF4-FFF2-40B4-BE49-F238E27FC236}">
                <a16:creationId xmlns:a16="http://schemas.microsoft.com/office/drawing/2014/main" id="{1F807ABD-36AE-FE98-7D38-4B9008047934}"/>
              </a:ext>
            </a:extLst>
          </p:cNvPr>
          <p:cNvSpPr txBox="1">
            <a:spLocks noGrp="1"/>
          </p:cNvSpPr>
          <p:nvPr>
            <p:ph type="body" idx="1"/>
          </p:nvPr>
        </p:nvSpPr>
        <p:spPr>
          <a:xfrm>
            <a:off x="2644319" y="788476"/>
            <a:ext cx="5164137" cy="408523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dirty="0"/>
              <a:t> </a:t>
            </a:r>
            <a:endParaRPr dirty="0"/>
          </a:p>
        </p:txBody>
      </p:sp>
      <p:sp>
        <p:nvSpPr>
          <p:cNvPr id="4" name="ZoneTexte 3">
            <a:extLst>
              <a:ext uri="{FF2B5EF4-FFF2-40B4-BE49-F238E27FC236}">
                <a16:creationId xmlns:a16="http://schemas.microsoft.com/office/drawing/2014/main" id="{2F5B3E43-9949-6BB3-1E40-39CF7E1174A9}"/>
              </a:ext>
            </a:extLst>
          </p:cNvPr>
          <p:cNvSpPr txBox="1"/>
          <p:nvPr/>
        </p:nvSpPr>
        <p:spPr>
          <a:xfrm>
            <a:off x="557938" y="1154624"/>
            <a:ext cx="6354305" cy="1569660"/>
          </a:xfrm>
          <a:prstGeom prst="rect">
            <a:avLst/>
          </a:prstGeom>
          <a:noFill/>
        </p:spPr>
        <p:txBody>
          <a:bodyPr wrap="square" rtlCol="0">
            <a:spAutoFit/>
          </a:bodyPr>
          <a:lstStyle/>
          <a:p>
            <a:r>
              <a:rPr lang="en-US" sz="4800" b="1" dirty="0">
                <a:solidFill>
                  <a:schemeClr val="bg1"/>
                </a:solidFill>
                <a:latin typeface="Titillium Web" panose="00000500000000000000" pitchFamily="2" charset="0"/>
              </a:rPr>
              <a:t>2.</a:t>
            </a:r>
          </a:p>
          <a:p>
            <a:r>
              <a:rPr lang="en-US" sz="4800" b="1" dirty="0">
                <a:solidFill>
                  <a:schemeClr val="bg1"/>
                </a:solidFill>
                <a:latin typeface="Titillium Web" panose="00000500000000000000" pitchFamily="2" charset="0"/>
              </a:rPr>
              <a:t>Google services</a:t>
            </a:r>
            <a:endParaRPr lang="fr-DZ" sz="4800" b="1" dirty="0">
              <a:solidFill>
                <a:schemeClr val="bg1"/>
              </a:solidFill>
              <a:latin typeface="Titillium Web" panose="00000500000000000000" pitchFamily="2" charset="0"/>
            </a:endParaRPr>
          </a:p>
        </p:txBody>
      </p:sp>
      <p:pic>
        <p:nvPicPr>
          <p:cNvPr id="6" name="Image 5">
            <a:extLst>
              <a:ext uri="{FF2B5EF4-FFF2-40B4-BE49-F238E27FC236}">
                <a16:creationId xmlns:a16="http://schemas.microsoft.com/office/drawing/2014/main" id="{FFD8AB35-7475-0059-598D-B533AAA5D995}"/>
              </a:ext>
            </a:extLst>
          </p:cNvPr>
          <p:cNvPicPr>
            <a:picLocks noChangeAspect="1"/>
          </p:cNvPicPr>
          <p:nvPr/>
        </p:nvPicPr>
        <p:blipFill>
          <a:blip r:embed="rId3"/>
          <a:stretch>
            <a:fillRect/>
          </a:stretch>
        </p:blipFill>
        <p:spPr>
          <a:xfrm>
            <a:off x="1831450" y="2646397"/>
            <a:ext cx="4600507" cy="230025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prism/>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Google Shape;113;p18"/>
          <p:cNvSpPr txBox="1">
            <a:spLocks noGrp="1"/>
          </p:cNvSpPr>
          <p:nvPr>
            <p:ph type="body" idx="1"/>
          </p:nvPr>
        </p:nvSpPr>
        <p:spPr>
          <a:xfrm>
            <a:off x="387455" y="127478"/>
            <a:ext cx="8206353" cy="4101903"/>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800" b="1" dirty="0">
                <a:solidFill>
                  <a:srgbClr val="008000"/>
                </a:solidFill>
                <a:latin typeface="Titillium Web" panose="00000500000000000000" pitchFamily="2" charset="0"/>
              </a:rPr>
              <a:t>a. Overview:</a:t>
            </a:r>
          </a:p>
          <a:p>
            <a:pPr marL="0" lvl="0" indent="0" algn="l" rtl="0">
              <a:spcBef>
                <a:spcPts val="600"/>
              </a:spcBef>
              <a:spcAft>
                <a:spcPts val="0"/>
              </a:spcAft>
              <a:buNone/>
            </a:pPr>
            <a:r>
              <a:rPr lang="en" sz="1800" b="1" dirty="0">
                <a:latin typeface="Titillium Web" panose="00000500000000000000" pitchFamily="2" charset="0"/>
              </a:rPr>
              <a:t>    </a:t>
            </a:r>
            <a:r>
              <a:rPr lang="en" sz="1800" dirty="0">
                <a:latin typeface="Sitka Small Semibold" pitchFamily="2" charset="0"/>
              </a:rPr>
              <a:t>google services constitue a comprehensive suite of tools and applications designed to enhace productivity, collaboration and communication</a:t>
            </a:r>
          </a:p>
          <a:p>
            <a:pPr marL="0" lvl="0" indent="0" algn="l" rtl="0">
              <a:spcBef>
                <a:spcPts val="600"/>
              </a:spcBef>
              <a:spcAft>
                <a:spcPts val="0"/>
              </a:spcAft>
              <a:buNone/>
            </a:pPr>
            <a:endParaRPr lang="en" sz="1800" dirty="0">
              <a:latin typeface="Sitka Small Semibold" pitchFamily="2" charset="0"/>
            </a:endParaRPr>
          </a:p>
          <a:p>
            <a:pPr marL="0" lvl="0" indent="0" algn="l" rtl="0">
              <a:spcBef>
                <a:spcPts val="600"/>
              </a:spcBef>
              <a:spcAft>
                <a:spcPts val="0"/>
              </a:spcAft>
              <a:buNone/>
            </a:pPr>
            <a:r>
              <a:rPr lang="en" sz="2800" b="1" dirty="0">
                <a:solidFill>
                  <a:srgbClr val="008000"/>
                </a:solidFill>
                <a:latin typeface="Titillium Web" panose="00000500000000000000" pitchFamily="2" charset="0"/>
              </a:rPr>
              <a:t>b. Key components</a:t>
            </a:r>
          </a:p>
          <a:p>
            <a:pPr marL="0" lvl="0" indent="0" algn="l" rtl="0">
              <a:spcBef>
                <a:spcPts val="600"/>
              </a:spcBef>
              <a:spcAft>
                <a:spcPts val="0"/>
              </a:spcAft>
              <a:buNone/>
            </a:pPr>
            <a:endParaRPr lang="en" sz="2800" b="1" dirty="0">
              <a:solidFill>
                <a:srgbClr val="008000"/>
              </a:solidFill>
              <a:latin typeface="Titillium Web" panose="00000500000000000000" pitchFamily="2" charset="0"/>
            </a:endParaRPr>
          </a:p>
          <a:p>
            <a:pPr marL="0" lvl="0" indent="0" algn="l" rtl="0">
              <a:spcBef>
                <a:spcPts val="600"/>
              </a:spcBef>
              <a:spcAft>
                <a:spcPts val="0"/>
              </a:spcAft>
              <a:buNone/>
            </a:pPr>
            <a:endParaRPr sz="2800" b="1" dirty="0">
              <a:solidFill>
                <a:srgbClr val="008000"/>
              </a:solidFill>
              <a:latin typeface="Titillium Web" panose="00000500000000000000" pitchFamily="2" charset="0"/>
            </a:endParaRPr>
          </a:p>
        </p:txBody>
      </p:sp>
      <p:graphicFrame>
        <p:nvGraphicFramePr>
          <p:cNvPr id="4" name="Tableau 3">
            <a:extLst>
              <a:ext uri="{FF2B5EF4-FFF2-40B4-BE49-F238E27FC236}">
                <a16:creationId xmlns:a16="http://schemas.microsoft.com/office/drawing/2014/main" id="{3B2C9522-7980-EB38-629A-D71F83068080}"/>
              </a:ext>
            </a:extLst>
          </p:cNvPr>
          <p:cNvGraphicFramePr>
            <a:graphicFrameLocks noGrp="1"/>
          </p:cNvGraphicFramePr>
          <p:nvPr>
            <p:extLst>
              <p:ext uri="{D42A27DB-BD31-4B8C-83A1-F6EECF244321}">
                <p14:modId xmlns:p14="http://schemas.microsoft.com/office/powerpoint/2010/main" val="1594282302"/>
              </p:ext>
            </p:extLst>
          </p:nvPr>
        </p:nvGraphicFramePr>
        <p:xfrm>
          <a:off x="550192" y="2571750"/>
          <a:ext cx="7930392" cy="2178100"/>
        </p:xfrm>
        <a:graphic>
          <a:graphicData uri="http://schemas.openxmlformats.org/drawingml/2006/table">
            <a:tbl>
              <a:tblPr firstRow="1" bandRow="1">
                <a:tableStyleId>{3C2FFA5D-87B4-456A-9821-1D502468CF0F}</a:tableStyleId>
              </a:tblPr>
              <a:tblGrid>
                <a:gridCol w="2355463">
                  <a:extLst>
                    <a:ext uri="{9D8B030D-6E8A-4147-A177-3AD203B41FA5}">
                      <a16:colId xmlns:a16="http://schemas.microsoft.com/office/drawing/2014/main" val="2292521738"/>
                    </a:ext>
                  </a:extLst>
                </a:gridCol>
                <a:gridCol w="5574929">
                  <a:extLst>
                    <a:ext uri="{9D8B030D-6E8A-4147-A177-3AD203B41FA5}">
                      <a16:colId xmlns:a16="http://schemas.microsoft.com/office/drawing/2014/main" val="2282987500"/>
                    </a:ext>
                  </a:extLst>
                </a:gridCol>
              </a:tblGrid>
              <a:tr h="435620">
                <a:tc>
                  <a:txBody>
                    <a:bodyPr/>
                    <a:lstStyle/>
                    <a:p>
                      <a:r>
                        <a:rPr lang="en-US" dirty="0"/>
                        <a:t>Google services</a:t>
                      </a:r>
                      <a:endParaRPr lang="fr-DZ" dirty="0"/>
                    </a:p>
                  </a:txBody>
                  <a:tcPr/>
                </a:tc>
                <a:tc>
                  <a:txBody>
                    <a:bodyPr/>
                    <a:lstStyle/>
                    <a:p>
                      <a:r>
                        <a:rPr lang="en-US" dirty="0"/>
                        <a:t> Description</a:t>
                      </a:r>
                      <a:endParaRPr lang="fr-DZ" dirty="0"/>
                    </a:p>
                  </a:txBody>
                  <a:tcPr/>
                </a:tc>
                <a:extLst>
                  <a:ext uri="{0D108BD9-81ED-4DB2-BD59-A6C34878D82A}">
                    <a16:rowId xmlns:a16="http://schemas.microsoft.com/office/drawing/2014/main" val="330927651"/>
                  </a:ext>
                </a:extLst>
              </a:tr>
              <a:tr h="435620">
                <a:tc>
                  <a:txBody>
                    <a:bodyPr/>
                    <a:lstStyle/>
                    <a:p>
                      <a:r>
                        <a:rPr lang="en-US" dirty="0"/>
                        <a:t>Gmail</a:t>
                      </a:r>
                      <a:endParaRPr lang="fr-DZ" dirty="0"/>
                    </a:p>
                  </a:txBody>
                  <a:tcPr/>
                </a:tc>
                <a:tc>
                  <a:txBody>
                    <a:bodyPr/>
                    <a:lstStyle/>
                    <a:p>
                      <a:r>
                        <a:rPr lang="en-US" dirty="0"/>
                        <a:t>Email and communication platform</a:t>
                      </a:r>
                      <a:endParaRPr lang="fr-DZ" dirty="0"/>
                    </a:p>
                  </a:txBody>
                  <a:tcPr/>
                </a:tc>
                <a:extLst>
                  <a:ext uri="{0D108BD9-81ED-4DB2-BD59-A6C34878D82A}">
                    <a16:rowId xmlns:a16="http://schemas.microsoft.com/office/drawing/2014/main" val="3432735685"/>
                  </a:ext>
                </a:extLst>
              </a:tr>
              <a:tr h="435620">
                <a:tc>
                  <a:txBody>
                    <a:bodyPr/>
                    <a:lstStyle/>
                    <a:p>
                      <a:r>
                        <a:rPr lang="en-US" dirty="0"/>
                        <a:t>Google Drive</a:t>
                      </a:r>
                      <a:endParaRPr lang="fr-DZ" dirty="0"/>
                    </a:p>
                  </a:txBody>
                  <a:tcPr/>
                </a:tc>
                <a:tc>
                  <a:txBody>
                    <a:bodyPr/>
                    <a:lstStyle/>
                    <a:p>
                      <a:r>
                        <a:rPr lang="en-US" dirty="0"/>
                        <a:t>Cloud storage and file sharing</a:t>
                      </a:r>
                      <a:endParaRPr lang="fr-DZ" dirty="0"/>
                    </a:p>
                  </a:txBody>
                  <a:tcPr/>
                </a:tc>
                <a:extLst>
                  <a:ext uri="{0D108BD9-81ED-4DB2-BD59-A6C34878D82A}">
                    <a16:rowId xmlns:a16="http://schemas.microsoft.com/office/drawing/2014/main" val="488366003"/>
                  </a:ext>
                </a:extLst>
              </a:tr>
              <a:tr h="435620">
                <a:tc>
                  <a:txBody>
                    <a:bodyPr/>
                    <a:lstStyle/>
                    <a:p>
                      <a:r>
                        <a:rPr lang="en-US" dirty="0"/>
                        <a:t>Google workspace</a:t>
                      </a:r>
                      <a:endParaRPr lang="fr-DZ" dirty="0"/>
                    </a:p>
                  </a:txBody>
                  <a:tcPr/>
                </a:tc>
                <a:tc>
                  <a:txBody>
                    <a:bodyPr/>
                    <a:lstStyle/>
                    <a:p>
                      <a:r>
                        <a:rPr lang="en-US" dirty="0"/>
                        <a:t>Productivity suite including docs and sheets</a:t>
                      </a:r>
                      <a:endParaRPr lang="fr-DZ" dirty="0"/>
                    </a:p>
                  </a:txBody>
                  <a:tcPr/>
                </a:tc>
                <a:extLst>
                  <a:ext uri="{0D108BD9-81ED-4DB2-BD59-A6C34878D82A}">
                    <a16:rowId xmlns:a16="http://schemas.microsoft.com/office/drawing/2014/main" val="317905669"/>
                  </a:ext>
                </a:extLst>
              </a:tr>
              <a:tr h="435620">
                <a:tc>
                  <a:txBody>
                    <a:bodyPr/>
                    <a:lstStyle/>
                    <a:p>
                      <a:r>
                        <a:rPr lang="en-US" dirty="0"/>
                        <a:t>Google meet</a:t>
                      </a:r>
                      <a:endParaRPr lang="fr-DZ" dirty="0"/>
                    </a:p>
                  </a:txBody>
                  <a:tcPr/>
                </a:tc>
                <a:tc>
                  <a:txBody>
                    <a:bodyPr/>
                    <a:lstStyle/>
                    <a:p>
                      <a:r>
                        <a:rPr lang="en-US" dirty="0"/>
                        <a:t>Video conferencing and collaboration tool</a:t>
                      </a:r>
                      <a:endParaRPr lang="fr-DZ" dirty="0"/>
                    </a:p>
                  </a:txBody>
                  <a:tcPr/>
                </a:tc>
                <a:extLst>
                  <a:ext uri="{0D108BD9-81ED-4DB2-BD59-A6C34878D82A}">
                    <a16:rowId xmlns:a16="http://schemas.microsoft.com/office/drawing/2014/main" val="1068290836"/>
                  </a:ext>
                </a:extLst>
              </a:tr>
            </a:tbl>
          </a:graphicData>
        </a:graphic>
      </p:graphicFrame>
    </p:spTree>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2" name="Google Shape;122;p19"/>
          <p:cNvSpPr txBox="1">
            <a:spLocks noGrp="1"/>
          </p:cNvSpPr>
          <p:nvPr>
            <p:ph type="body" idx="1"/>
          </p:nvPr>
        </p:nvSpPr>
        <p:spPr>
          <a:xfrm>
            <a:off x="457199" y="379708"/>
            <a:ext cx="8369086" cy="4370042"/>
          </a:xfrm>
          <a:prstGeom prst="rect">
            <a:avLst/>
          </a:prstGeom>
        </p:spPr>
        <p:txBody>
          <a:bodyPr spcFirstLastPara="1" wrap="square" lIns="0" tIns="0" rIns="0" bIns="0" anchor="t" anchorCtr="0">
            <a:noAutofit/>
          </a:bodyPr>
          <a:lstStyle/>
          <a:p>
            <a:pPr marL="0" lvl="0" indent="0" algn="l" rtl="0">
              <a:spcBef>
                <a:spcPts val="600"/>
              </a:spcBef>
              <a:spcAft>
                <a:spcPts val="0"/>
              </a:spcAft>
              <a:buNone/>
            </a:pPr>
            <a:r>
              <a:rPr lang="en" sz="2800" b="1" dirty="0">
                <a:solidFill>
                  <a:srgbClr val="008000"/>
                </a:solidFill>
                <a:latin typeface="Titillium Web" panose="00000500000000000000" pitchFamily="2" charset="0"/>
              </a:rPr>
              <a:t>c. Impact on ICT</a:t>
            </a:r>
          </a:p>
          <a:p>
            <a:pPr marL="0" lvl="0" indent="0" algn="l" rtl="0">
              <a:spcBef>
                <a:spcPts val="600"/>
              </a:spcBef>
              <a:spcAft>
                <a:spcPts val="0"/>
              </a:spcAft>
              <a:buNone/>
            </a:pPr>
            <a:r>
              <a:rPr lang="fr-FR" sz="2000" dirty="0">
                <a:solidFill>
                  <a:schemeClr val="bg1"/>
                </a:solidFill>
                <a:latin typeface="Titillium Web" panose="00000500000000000000" pitchFamily="2" charset="0"/>
              </a:rPr>
              <a:t>T</a:t>
            </a:r>
            <a:r>
              <a:rPr lang="en" sz="2000" dirty="0">
                <a:solidFill>
                  <a:schemeClr val="bg1"/>
                </a:solidFill>
                <a:latin typeface="Titillium Web" panose="00000500000000000000" pitchFamily="2" charset="0"/>
              </a:rPr>
              <a:t>hey have impacted ICT by providing cloud-based solutions thst facilitate seamless collaboration and information sharing</a:t>
            </a:r>
          </a:p>
        </p:txBody>
      </p:sp>
      <p:pic>
        <p:nvPicPr>
          <p:cNvPr id="9" name="Image 8">
            <a:extLst>
              <a:ext uri="{FF2B5EF4-FFF2-40B4-BE49-F238E27FC236}">
                <a16:creationId xmlns:a16="http://schemas.microsoft.com/office/drawing/2014/main" id="{A6D2AAD5-C841-F4DD-6E31-86AE83C744AC}"/>
              </a:ext>
            </a:extLst>
          </p:cNvPr>
          <p:cNvPicPr>
            <a:picLocks noChangeAspect="1"/>
          </p:cNvPicPr>
          <p:nvPr/>
        </p:nvPicPr>
        <p:blipFill>
          <a:blip r:embed="rId3"/>
          <a:stretch>
            <a:fillRect/>
          </a:stretch>
        </p:blipFill>
        <p:spPr>
          <a:xfrm>
            <a:off x="254200" y="1721769"/>
            <a:ext cx="3147678" cy="3147678"/>
          </a:xfrm>
          <a:prstGeom prst="rect">
            <a:avLst/>
          </a:prstGeom>
        </p:spPr>
      </p:pic>
      <p:pic>
        <p:nvPicPr>
          <p:cNvPr id="11" name="Image 10">
            <a:extLst>
              <a:ext uri="{FF2B5EF4-FFF2-40B4-BE49-F238E27FC236}">
                <a16:creationId xmlns:a16="http://schemas.microsoft.com/office/drawing/2014/main" id="{A433B09F-CFB4-43CA-980C-0AB629334654}"/>
              </a:ext>
            </a:extLst>
          </p:cNvPr>
          <p:cNvPicPr>
            <a:picLocks noChangeAspect="1"/>
          </p:cNvPicPr>
          <p:nvPr/>
        </p:nvPicPr>
        <p:blipFill>
          <a:blip r:embed="rId4"/>
          <a:stretch>
            <a:fillRect/>
          </a:stretch>
        </p:blipFill>
        <p:spPr>
          <a:xfrm>
            <a:off x="5742124" y="1721769"/>
            <a:ext cx="2854809" cy="2854809"/>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250">
        <p14:flip dir="r"/>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pic>
        <p:nvPicPr>
          <p:cNvPr id="7" name="Image 6">
            <a:extLst>
              <a:ext uri="{FF2B5EF4-FFF2-40B4-BE49-F238E27FC236}">
                <a16:creationId xmlns:a16="http://schemas.microsoft.com/office/drawing/2014/main" id="{BA7C76E2-6841-90C6-4435-94C20467906D}"/>
              </a:ext>
            </a:extLst>
          </p:cNvPr>
          <p:cNvPicPr>
            <a:picLocks noChangeAspect="1"/>
          </p:cNvPicPr>
          <p:nvPr/>
        </p:nvPicPr>
        <p:blipFill>
          <a:blip r:embed="rId3"/>
          <a:stretch>
            <a:fillRect/>
          </a:stretch>
        </p:blipFill>
        <p:spPr>
          <a:xfrm>
            <a:off x="1482510" y="2571750"/>
            <a:ext cx="6178980" cy="2059660"/>
          </a:xfrm>
          <a:prstGeom prst="rect">
            <a:avLst/>
          </a:prstGeom>
        </p:spPr>
      </p:pic>
      <p:sp>
        <p:nvSpPr>
          <p:cNvPr id="130" name="Google Shape;130;p20"/>
          <p:cNvSpPr txBox="1">
            <a:spLocks noGrp="1"/>
          </p:cNvSpPr>
          <p:nvPr>
            <p:ph type="title"/>
          </p:nvPr>
        </p:nvSpPr>
        <p:spPr>
          <a:xfrm>
            <a:off x="550189" y="1714350"/>
            <a:ext cx="4448700" cy="857400"/>
          </a:xfrm>
          <a:prstGeom prst="rect">
            <a:avLst/>
          </a:prstGeom>
        </p:spPr>
        <p:txBody>
          <a:bodyPr spcFirstLastPara="1" wrap="square" lIns="0" tIns="0" rIns="0" bIns="0" anchor="b" anchorCtr="0">
            <a:noAutofit/>
          </a:bodyPr>
          <a:lstStyle/>
          <a:p>
            <a:pPr marL="0" lvl="0" indent="0" algn="l" rtl="0">
              <a:spcBef>
                <a:spcPts val="0"/>
              </a:spcBef>
              <a:spcAft>
                <a:spcPts val="0"/>
              </a:spcAft>
              <a:buNone/>
            </a:pPr>
            <a:r>
              <a:rPr lang="en-US" sz="4800" dirty="0">
                <a:latin typeface="Titillium Web" panose="00000500000000000000" pitchFamily="2" charset="0"/>
              </a:rPr>
              <a:t>3.</a:t>
            </a:r>
            <a:br>
              <a:rPr lang="en-US" sz="4800" dirty="0">
                <a:latin typeface="Titillium Web" panose="00000500000000000000" pitchFamily="2" charset="0"/>
              </a:rPr>
            </a:br>
            <a:r>
              <a:rPr lang="en-US" sz="4800" dirty="0">
                <a:latin typeface="Titillium Web" panose="00000500000000000000" pitchFamily="2" charset="0"/>
              </a:rPr>
              <a:t>Microsoft tools</a:t>
            </a:r>
            <a:endParaRPr sz="4800" dirty="0">
              <a:latin typeface="Titillium Web" panose="00000500000000000000" pitchFamily="2" charset="0"/>
            </a:endParaRPr>
          </a:p>
        </p:txBody>
      </p:sp>
    </p:spTree>
  </p:cSld>
  <p:clrMapOvr>
    <a:masterClrMapping/>
  </p:clrMapOvr>
  <mc:AlternateContent xmlns:mc="http://schemas.openxmlformats.org/markup-compatibility/2006">
    <mc:Choice xmlns:p14="http://schemas.microsoft.com/office/powerpoint/2010/main" Requires="p14">
      <p:transition spd="slow" p14:dur="1200">
        <p14:prism/>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3" name="ZoneTexte 2">
            <a:extLst>
              <a:ext uri="{FF2B5EF4-FFF2-40B4-BE49-F238E27FC236}">
                <a16:creationId xmlns:a16="http://schemas.microsoft.com/office/drawing/2014/main" id="{94FA4338-5045-7A40-E75A-C8FE66DECDC9}"/>
              </a:ext>
            </a:extLst>
          </p:cNvPr>
          <p:cNvSpPr txBox="1"/>
          <p:nvPr/>
        </p:nvSpPr>
        <p:spPr>
          <a:xfrm>
            <a:off x="379708" y="542441"/>
            <a:ext cx="8361336" cy="3077766"/>
          </a:xfrm>
          <a:prstGeom prst="rect">
            <a:avLst/>
          </a:prstGeom>
          <a:noFill/>
        </p:spPr>
        <p:txBody>
          <a:bodyPr wrap="square" rtlCol="0">
            <a:spAutoFit/>
          </a:bodyPr>
          <a:lstStyle/>
          <a:p>
            <a:r>
              <a:rPr lang="en-US" sz="2800" b="1" dirty="0">
                <a:solidFill>
                  <a:srgbClr val="008000"/>
                </a:solidFill>
                <a:latin typeface="Titillium Web" panose="00000500000000000000" pitchFamily="2" charset="0"/>
              </a:rPr>
              <a:t>a. Overview: </a:t>
            </a:r>
          </a:p>
          <a:p>
            <a:r>
              <a:rPr lang="en-US" sz="1800" b="1" dirty="0">
                <a:solidFill>
                  <a:schemeClr val="bg1"/>
                </a:solidFill>
                <a:latin typeface="Sitka Small Semibold" pitchFamily="2" charset="0"/>
              </a:rPr>
              <a:t>Microsoft offers a diverse range of tools and applications catering to various aspects of information management, productivity and collaboration</a:t>
            </a:r>
          </a:p>
          <a:p>
            <a:r>
              <a:rPr lang="en-US" sz="2800" b="1" dirty="0">
                <a:solidFill>
                  <a:srgbClr val="008000"/>
                </a:solidFill>
                <a:latin typeface="Titillium Web" panose="00000500000000000000" pitchFamily="2" charset="0"/>
              </a:rPr>
              <a:t> </a:t>
            </a:r>
          </a:p>
          <a:p>
            <a:r>
              <a:rPr lang="en-US" sz="2800" b="1" dirty="0">
                <a:solidFill>
                  <a:srgbClr val="008000"/>
                </a:solidFill>
                <a:latin typeface="Titillium Web" panose="00000500000000000000" pitchFamily="2" charset="0"/>
              </a:rPr>
              <a:t>b. Key components:</a:t>
            </a:r>
          </a:p>
          <a:p>
            <a:endParaRPr lang="en-US" sz="2800" b="1" dirty="0">
              <a:solidFill>
                <a:srgbClr val="008000"/>
              </a:solidFill>
              <a:latin typeface="Titillium Web" panose="00000500000000000000" pitchFamily="2" charset="0"/>
            </a:endParaRPr>
          </a:p>
          <a:p>
            <a:endParaRPr lang="en-US" sz="2800" b="1" dirty="0">
              <a:solidFill>
                <a:srgbClr val="008000"/>
              </a:solidFill>
              <a:latin typeface="Titillium Web" panose="00000500000000000000" pitchFamily="2" charset="0"/>
            </a:endParaRPr>
          </a:p>
        </p:txBody>
      </p:sp>
      <p:graphicFrame>
        <p:nvGraphicFramePr>
          <p:cNvPr id="4" name="Tableau 3">
            <a:extLst>
              <a:ext uri="{FF2B5EF4-FFF2-40B4-BE49-F238E27FC236}">
                <a16:creationId xmlns:a16="http://schemas.microsoft.com/office/drawing/2014/main" id="{92057AFB-9213-A4FC-97C0-AE3A8228A370}"/>
              </a:ext>
            </a:extLst>
          </p:cNvPr>
          <p:cNvGraphicFramePr>
            <a:graphicFrameLocks noGrp="1"/>
          </p:cNvGraphicFramePr>
          <p:nvPr>
            <p:extLst>
              <p:ext uri="{D42A27DB-BD31-4B8C-83A1-F6EECF244321}">
                <p14:modId xmlns:p14="http://schemas.microsoft.com/office/powerpoint/2010/main" val="1832827048"/>
              </p:ext>
            </p:extLst>
          </p:nvPr>
        </p:nvGraphicFramePr>
        <p:xfrm>
          <a:off x="743919" y="2704454"/>
          <a:ext cx="8082366" cy="2301500"/>
        </p:xfrm>
        <a:graphic>
          <a:graphicData uri="http://schemas.openxmlformats.org/drawingml/2006/table">
            <a:tbl>
              <a:tblPr firstRow="1" bandRow="1">
                <a:tableStyleId>{3C2FFA5D-87B4-456A-9821-1D502468CF0F}</a:tableStyleId>
              </a:tblPr>
              <a:tblGrid>
                <a:gridCol w="2417393">
                  <a:extLst>
                    <a:ext uri="{9D8B030D-6E8A-4147-A177-3AD203B41FA5}">
                      <a16:colId xmlns:a16="http://schemas.microsoft.com/office/drawing/2014/main" val="608167186"/>
                    </a:ext>
                  </a:extLst>
                </a:gridCol>
                <a:gridCol w="5664973">
                  <a:extLst>
                    <a:ext uri="{9D8B030D-6E8A-4147-A177-3AD203B41FA5}">
                      <a16:colId xmlns:a16="http://schemas.microsoft.com/office/drawing/2014/main" val="3869289164"/>
                    </a:ext>
                  </a:extLst>
                </a:gridCol>
              </a:tblGrid>
              <a:tr h="460300">
                <a:tc>
                  <a:txBody>
                    <a:bodyPr/>
                    <a:lstStyle/>
                    <a:p>
                      <a:r>
                        <a:rPr lang="en-US" dirty="0"/>
                        <a:t>Microsoft tools</a:t>
                      </a:r>
                      <a:endParaRPr lang="fr-DZ" dirty="0"/>
                    </a:p>
                  </a:txBody>
                  <a:tcPr/>
                </a:tc>
                <a:tc>
                  <a:txBody>
                    <a:bodyPr/>
                    <a:lstStyle/>
                    <a:p>
                      <a:r>
                        <a:rPr lang="en-US" dirty="0"/>
                        <a:t> Description</a:t>
                      </a:r>
                      <a:endParaRPr lang="fr-DZ" dirty="0"/>
                    </a:p>
                  </a:txBody>
                  <a:tcPr/>
                </a:tc>
                <a:extLst>
                  <a:ext uri="{0D108BD9-81ED-4DB2-BD59-A6C34878D82A}">
                    <a16:rowId xmlns:a16="http://schemas.microsoft.com/office/drawing/2014/main" val="313443701"/>
                  </a:ext>
                </a:extLst>
              </a:tr>
              <a:tr h="460300">
                <a:tc>
                  <a:txBody>
                    <a:bodyPr/>
                    <a:lstStyle/>
                    <a:p>
                      <a:r>
                        <a:rPr lang="en-US" dirty="0">
                          <a:solidFill>
                            <a:schemeClr val="tx1"/>
                          </a:solidFill>
                        </a:rPr>
                        <a:t>Microsoft 365</a:t>
                      </a:r>
                      <a:endParaRPr lang="fr-DZ" dirty="0">
                        <a:solidFill>
                          <a:schemeClr val="tx1"/>
                        </a:solidFill>
                      </a:endParaRPr>
                    </a:p>
                  </a:txBody>
                  <a:tcPr/>
                </a:tc>
                <a:tc>
                  <a:txBody>
                    <a:bodyPr/>
                    <a:lstStyle/>
                    <a:p>
                      <a:r>
                        <a:rPr lang="en-US" dirty="0"/>
                        <a:t>Cloud-based suite including word and Excel</a:t>
                      </a:r>
                      <a:endParaRPr lang="fr-DZ" dirty="0"/>
                    </a:p>
                  </a:txBody>
                  <a:tcPr/>
                </a:tc>
                <a:extLst>
                  <a:ext uri="{0D108BD9-81ED-4DB2-BD59-A6C34878D82A}">
                    <a16:rowId xmlns:a16="http://schemas.microsoft.com/office/drawing/2014/main" val="170608187"/>
                  </a:ext>
                </a:extLst>
              </a:tr>
              <a:tr h="460300">
                <a:tc>
                  <a:txBody>
                    <a:bodyPr/>
                    <a:lstStyle/>
                    <a:p>
                      <a:r>
                        <a:rPr lang="en-US" dirty="0"/>
                        <a:t>Microsoft teams</a:t>
                      </a:r>
                      <a:endParaRPr lang="fr-DZ" dirty="0"/>
                    </a:p>
                  </a:txBody>
                  <a:tcPr/>
                </a:tc>
                <a:tc>
                  <a:txBody>
                    <a:bodyPr/>
                    <a:lstStyle/>
                    <a:p>
                      <a:r>
                        <a:rPr lang="en-US" dirty="0"/>
                        <a:t>Collaboration platform with chat and video</a:t>
                      </a:r>
                      <a:endParaRPr lang="fr-DZ" dirty="0"/>
                    </a:p>
                  </a:txBody>
                  <a:tcPr/>
                </a:tc>
                <a:extLst>
                  <a:ext uri="{0D108BD9-81ED-4DB2-BD59-A6C34878D82A}">
                    <a16:rowId xmlns:a16="http://schemas.microsoft.com/office/drawing/2014/main" val="271396642"/>
                  </a:ext>
                </a:extLst>
              </a:tr>
              <a:tr h="460300">
                <a:tc>
                  <a:txBody>
                    <a:bodyPr/>
                    <a:lstStyle/>
                    <a:p>
                      <a:r>
                        <a:rPr lang="en-US" dirty="0"/>
                        <a:t>Azure DevOps</a:t>
                      </a:r>
                      <a:endParaRPr lang="fr-DZ" dirty="0"/>
                    </a:p>
                  </a:txBody>
                  <a:tcPr/>
                </a:tc>
                <a:tc>
                  <a:txBody>
                    <a:bodyPr/>
                    <a:lstStyle/>
                    <a:p>
                      <a:r>
                        <a:rPr lang="en-US" dirty="0"/>
                        <a:t>Tools for software development and collaboration </a:t>
                      </a:r>
                      <a:endParaRPr lang="fr-DZ" dirty="0"/>
                    </a:p>
                  </a:txBody>
                  <a:tcPr/>
                </a:tc>
                <a:extLst>
                  <a:ext uri="{0D108BD9-81ED-4DB2-BD59-A6C34878D82A}">
                    <a16:rowId xmlns:a16="http://schemas.microsoft.com/office/drawing/2014/main" val="3272294688"/>
                  </a:ext>
                </a:extLst>
              </a:tr>
              <a:tr h="460300">
                <a:tc>
                  <a:txBody>
                    <a:bodyPr/>
                    <a:lstStyle/>
                    <a:p>
                      <a:r>
                        <a:rPr lang="en-US" dirty="0"/>
                        <a:t>Share Point</a:t>
                      </a:r>
                      <a:endParaRPr lang="fr-DZ" dirty="0"/>
                    </a:p>
                  </a:txBody>
                  <a:tcPr/>
                </a:tc>
                <a:tc>
                  <a:txBody>
                    <a:bodyPr/>
                    <a:lstStyle/>
                    <a:p>
                      <a:r>
                        <a:rPr lang="en-US" dirty="0"/>
                        <a:t>Content management and collaboration platform</a:t>
                      </a:r>
                      <a:endParaRPr lang="fr-DZ" dirty="0"/>
                    </a:p>
                  </a:txBody>
                  <a:tcPr/>
                </a:tc>
                <a:extLst>
                  <a:ext uri="{0D108BD9-81ED-4DB2-BD59-A6C34878D82A}">
                    <a16:rowId xmlns:a16="http://schemas.microsoft.com/office/drawing/2014/main" val="3545539338"/>
                  </a:ext>
                </a:extLst>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theme/theme1.xml><?xml version="1.0" encoding="utf-8"?>
<a:theme xmlns:a="http://schemas.openxmlformats.org/drawingml/2006/main" name="Ninacor template">
  <a:themeElements>
    <a:clrScheme name="Custom 347">
      <a:dk1>
        <a:srgbClr val="000000"/>
      </a:dk1>
      <a:lt1>
        <a:srgbClr val="FFFFFF"/>
      </a:lt1>
      <a:dk2>
        <a:srgbClr val="9199AA"/>
      </a:dk2>
      <a:lt2>
        <a:srgbClr val="E4E7EC"/>
      </a:lt2>
      <a:accent1>
        <a:srgbClr val="002988"/>
      </a:accent1>
      <a:accent2>
        <a:srgbClr val="004CF8"/>
      </a:accent2>
      <a:accent3>
        <a:srgbClr val="7DFFB1"/>
      </a:accent3>
      <a:accent4>
        <a:srgbClr val="E0FF7D"/>
      </a:accent4>
      <a:accent5>
        <a:srgbClr val="FFF16B"/>
      </a:accent5>
      <a:accent6>
        <a:srgbClr val="FFFFFF"/>
      </a:accent6>
      <a:hlink>
        <a:srgbClr val="FFFFFF"/>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227</TotalTime>
  <Words>560</Words>
  <Application>Microsoft Office PowerPoint</Application>
  <PresentationFormat>Affichage à l'écran (16:9)</PresentationFormat>
  <Paragraphs>111</Paragraphs>
  <Slides>23</Slides>
  <Notes>23</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23</vt:i4>
      </vt:variant>
    </vt:vector>
  </HeadingPairs>
  <TitlesOfParts>
    <vt:vector size="29" baseType="lpstr">
      <vt:lpstr>Titillium Web</vt:lpstr>
      <vt:lpstr>Segoe UI Black</vt:lpstr>
      <vt:lpstr>Sitka Small Semibold</vt:lpstr>
      <vt:lpstr>Titillium Web Light</vt:lpstr>
      <vt:lpstr>Arial</vt:lpstr>
      <vt:lpstr>Ninacor template</vt:lpstr>
      <vt:lpstr> ICT </vt:lpstr>
      <vt:lpstr>Plan</vt:lpstr>
      <vt:lpstr>1. Introduction</vt:lpstr>
      <vt:lpstr>Présentation PowerPoint</vt:lpstr>
      <vt:lpstr>Présentation PowerPoint</vt:lpstr>
      <vt:lpstr>Présentation PowerPoint</vt:lpstr>
      <vt:lpstr>Présentation PowerPoint</vt:lpstr>
      <vt:lpstr>3. Microsoft tools</vt:lpstr>
      <vt:lpstr>Présentation PowerPoint</vt:lpstr>
      <vt:lpstr>c. Impact on ICT: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8. conclusion</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ICT </dc:title>
  <cp:lastModifiedBy>Lyna Amara</cp:lastModifiedBy>
  <cp:revision>6</cp:revision>
  <dcterms:modified xsi:type="dcterms:W3CDTF">2023-12-29T23:15:33Z</dcterms:modified>
</cp:coreProperties>
</file>